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p3" ContentType="audio/unknown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58" r:id="rId6"/>
    <p:sldId id="262" r:id="rId7"/>
    <p:sldId id="263" r:id="rId8"/>
    <p:sldId id="264" r:id="rId9"/>
    <p:sldId id="266" r:id="rId10"/>
    <p:sldId id="265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CAC4D-6C76-4776-ABAC-4E24C32EC77C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27FAE-6F30-4C74-8CD6-F8F6BDFC4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836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CAC4D-6C76-4776-ABAC-4E24C32EC77C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27FAE-6F30-4C74-8CD6-F8F6BDFC4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637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CAC4D-6C76-4776-ABAC-4E24C32EC77C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27FAE-6F30-4C74-8CD6-F8F6BDFC4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913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CAC4D-6C76-4776-ABAC-4E24C32EC77C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27FAE-6F30-4C74-8CD6-F8F6BDFC4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835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CAC4D-6C76-4776-ABAC-4E24C32EC77C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27FAE-6F30-4C74-8CD6-F8F6BDFC4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26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CAC4D-6C76-4776-ABAC-4E24C32EC77C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27FAE-6F30-4C74-8CD6-F8F6BDFC4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586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CAC4D-6C76-4776-ABAC-4E24C32EC77C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27FAE-6F30-4C74-8CD6-F8F6BDFC4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527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CAC4D-6C76-4776-ABAC-4E24C32EC77C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27FAE-6F30-4C74-8CD6-F8F6BDFC4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2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CAC4D-6C76-4776-ABAC-4E24C32EC77C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27FAE-6F30-4C74-8CD6-F8F6BDFC4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677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CAC4D-6C76-4776-ABAC-4E24C32EC77C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27FAE-6F30-4C74-8CD6-F8F6BDFC4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630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CAC4D-6C76-4776-ABAC-4E24C32EC77C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27FAE-6F30-4C74-8CD6-F8F6BDFC4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204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CAC4D-6C76-4776-ABAC-4E24C32EC77C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27FAE-6F30-4C74-8CD6-F8F6BDFC4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19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912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NK\Desktop\pp\Gap-may-khi-mo-thay-quat-gia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073" y="-1"/>
            <a:ext cx="4350327" cy="373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NK\Desktop\pp\Quạt-giấy-huyền-thoạ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76201"/>
            <a:ext cx="4191000" cy="365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NK\Desktop\pp\Quạt trái tim trong trắng 2013-07-21 11.11.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733800"/>
            <a:ext cx="4107873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NK\Desktop\pp\quatnan-compressed-500x5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505200"/>
            <a:ext cx="48768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84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868362"/>
          </a:xfrm>
        </p:spPr>
        <p:txBody>
          <a:bodyPr>
            <a:no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</a:rPr>
              <a:t>Mở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rộng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một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số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đồ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dùng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trong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gia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đình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sử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dụng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điện</a:t>
            </a:r>
            <a:endParaRPr lang="en-US" sz="2800" dirty="0">
              <a:solidFill>
                <a:srgbClr val="00B050"/>
              </a:solidFill>
            </a:endParaRPr>
          </a:p>
        </p:txBody>
      </p:sp>
      <p:pic>
        <p:nvPicPr>
          <p:cNvPr id="10244" name="Picture 4" descr="C:\Users\NK\Desktop\đồ dùng bằng điện\6047_TLNHDARLINGNAD-2080WX-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278948"/>
            <a:ext cx="3352800" cy="286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NK\Desktop\pp\m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85875"/>
            <a:ext cx="3429000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NK\Desktop\pp\tivi-lg-47ln5400-47-inches-1-w320x2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82" y="1285875"/>
            <a:ext cx="3048000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NK\Desktop\pp\ban-ui-dien-PABU-NI-317TVRA-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3713018"/>
            <a:ext cx="35814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NK\Desktop\pp\d94bdc2b3f120cef3ebaf9b1fe54e9ee.jpg_600x600q8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074968"/>
            <a:ext cx="2971800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NK\Desktop\pp\may-say-toc-toshiba-2200w-cg2218-78119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343399"/>
            <a:ext cx="2971800" cy="256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97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-48"/>
            <a:chExt cx="5760" cy="4368"/>
          </a:xfrm>
        </p:grpSpPr>
        <p:pic>
          <p:nvPicPr>
            <p:cNvPr id="4107" name="Picture 10" descr="C:\Users\NGOCTHANH\Desktop\anh dep\18541558_61673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638" y="-318"/>
              <a:ext cx="480" cy="1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08" name="Group 5"/>
            <p:cNvGrpSpPr>
              <a:grpSpLocks/>
            </p:cNvGrpSpPr>
            <p:nvPr/>
          </p:nvGrpSpPr>
          <p:grpSpPr bwMode="auto">
            <a:xfrm>
              <a:off x="0" y="144"/>
              <a:ext cx="480" cy="4176"/>
              <a:chOff x="0" y="144"/>
              <a:chExt cx="480" cy="4176"/>
            </a:xfrm>
          </p:grpSpPr>
          <p:pic>
            <p:nvPicPr>
              <p:cNvPr id="4125" name="Picture 10" descr="C:\Users\NGOCTHANH\Desktop\anh dep\18541558_61673.gif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600738">
                <a:off x="0" y="1200"/>
                <a:ext cx="48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26" name="Picture 10" descr="C:\Users\NGOCTHANH\Desktop\anh dep\18541558_61673.gif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0593518">
                <a:off x="0" y="3300"/>
                <a:ext cx="48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27" name="Picture 10" descr="C:\Users\NGOCTHANH\Desktop\anh dep\18541558_61673.gif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600738">
                <a:off x="0" y="2208"/>
                <a:ext cx="48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28" name="Picture 10" descr="C:\Users\NGOCTHANH\Desktop\anh dep\18541558_61673.gif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600738">
                <a:off x="0" y="144"/>
                <a:ext cx="48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109" name="Group 10"/>
            <p:cNvGrpSpPr>
              <a:grpSpLocks/>
            </p:cNvGrpSpPr>
            <p:nvPr/>
          </p:nvGrpSpPr>
          <p:grpSpPr bwMode="auto">
            <a:xfrm>
              <a:off x="5280" y="0"/>
              <a:ext cx="480" cy="4176"/>
              <a:chOff x="0" y="144"/>
              <a:chExt cx="480" cy="4176"/>
            </a:xfrm>
          </p:grpSpPr>
          <p:pic>
            <p:nvPicPr>
              <p:cNvPr id="4121" name="Picture 10" descr="C:\Users\NGOCTHANH\Desktop\anh dep\18541558_61673.gif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600738">
                <a:off x="0" y="1200"/>
                <a:ext cx="48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22" name="Picture 10" descr="C:\Users\NGOCTHANH\Desktop\anh dep\18541558_61673.gif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0593518">
                <a:off x="0" y="3300"/>
                <a:ext cx="48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23" name="Picture 10" descr="C:\Users\NGOCTHANH\Desktop\anh dep\18541558_61673.gif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600738">
                <a:off x="0" y="2208"/>
                <a:ext cx="48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24" name="Picture 10" descr="C:\Users\NGOCTHANH\Desktop\anh dep\18541558_61673.gif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600738">
                <a:off x="0" y="144"/>
                <a:ext cx="48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110" name="Group 15"/>
            <p:cNvGrpSpPr>
              <a:grpSpLocks/>
            </p:cNvGrpSpPr>
            <p:nvPr/>
          </p:nvGrpSpPr>
          <p:grpSpPr bwMode="auto">
            <a:xfrm rot="5400000">
              <a:off x="2040" y="-1848"/>
              <a:ext cx="480" cy="4176"/>
              <a:chOff x="0" y="144"/>
              <a:chExt cx="480" cy="4176"/>
            </a:xfrm>
          </p:grpSpPr>
          <p:pic>
            <p:nvPicPr>
              <p:cNvPr id="4117" name="Picture 10" descr="C:\Users\NGOCTHANH\Desktop\anh dep\18541558_61673.gif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600738">
                <a:off x="0" y="1200"/>
                <a:ext cx="48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18" name="Picture 10" descr="C:\Users\NGOCTHANH\Desktop\anh dep\18541558_61673.gif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0593518">
                <a:off x="0" y="3300"/>
                <a:ext cx="48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19" name="Picture 10" descr="C:\Users\NGOCTHANH\Desktop\anh dep\18541558_61673.gif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600738">
                <a:off x="0" y="2208"/>
                <a:ext cx="48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20" name="Picture 10" descr="C:\Users\NGOCTHANH\Desktop\anh dep\18541558_61673.gif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600738">
                <a:off x="0" y="144"/>
                <a:ext cx="48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111" name="Picture 10" descr="C:\Users\NGOCTHANH\Desktop\anh dep\18541558_61673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782" y="3570"/>
              <a:ext cx="480" cy="1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12" name="Group 21"/>
            <p:cNvGrpSpPr>
              <a:grpSpLocks/>
            </p:cNvGrpSpPr>
            <p:nvPr/>
          </p:nvGrpSpPr>
          <p:grpSpPr bwMode="auto">
            <a:xfrm rot="5400000">
              <a:off x="2184" y="1992"/>
              <a:ext cx="480" cy="4176"/>
              <a:chOff x="0" y="144"/>
              <a:chExt cx="480" cy="4176"/>
            </a:xfrm>
          </p:grpSpPr>
          <p:pic>
            <p:nvPicPr>
              <p:cNvPr id="4113" name="Picture 10" descr="C:\Users\NGOCTHANH\Desktop\anh dep\18541558_61673.gif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600738">
                <a:off x="0" y="1200"/>
                <a:ext cx="48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14" name="Picture 10" descr="C:\Users\NGOCTHANH\Desktop\anh dep\18541558_61673.gif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0593518">
                <a:off x="0" y="3300"/>
                <a:ext cx="48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15" name="Picture 10" descr="C:\Users\NGOCTHANH\Desktop\anh dep\18541558_61673.gif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600738">
                <a:off x="0" y="2208"/>
                <a:ext cx="48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16" name="Picture 10" descr="C:\Users\NGOCTHANH\Desktop\anh dep\18541558_61673.gif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600738">
                <a:off x="0" y="144"/>
                <a:ext cx="48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4100" name="Picture 2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4200525"/>
            <a:ext cx="26670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6172200" y="3897313"/>
            <a:ext cx="2971800" cy="296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Rectangle 30"/>
          <p:cNvSpPr>
            <a:spLocks noChangeArrowheads="1"/>
          </p:cNvSpPr>
          <p:nvPr/>
        </p:nvSpPr>
        <p:spPr bwMode="auto">
          <a:xfrm>
            <a:off x="2209800" y="1676400"/>
            <a:ext cx="38862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sz="8800"/>
          </a:p>
        </p:txBody>
      </p:sp>
      <p:sp>
        <p:nvSpPr>
          <p:cNvPr id="4104" name="TextBox 31"/>
          <p:cNvSpPr txBox="1">
            <a:spLocks noChangeArrowheads="1"/>
          </p:cNvSpPr>
          <p:nvPr/>
        </p:nvSpPr>
        <p:spPr bwMode="auto">
          <a:xfrm>
            <a:off x="1752600" y="3733800"/>
            <a:ext cx="5638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7200">
              <a:solidFill>
                <a:srgbClr val="CC0066"/>
              </a:solidFill>
              <a:latin typeface=".VnAvant" pitchFamily="34" charset="0"/>
            </a:endParaRPr>
          </a:p>
        </p:txBody>
      </p:sp>
      <p:sp>
        <p:nvSpPr>
          <p:cNvPr id="4105" name="Rectangle 30"/>
          <p:cNvSpPr>
            <a:spLocks noChangeArrowheads="1"/>
          </p:cNvSpPr>
          <p:nvPr/>
        </p:nvSpPr>
        <p:spPr bwMode="auto">
          <a:xfrm>
            <a:off x="1071562" y="1285875"/>
            <a:ext cx="7710487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*</a:t>
            </a:r>
            <a:r>
              <a:rPr lang="en-US" sz="3600" dirty="0" smtClean="0">
                <a:solidFill>
                  <a:srgbClr val="FF0000"/>
                </a:solidFill>
              </a:rPr>
              <a:t>So </a:t>
            </a:r>
            <a:r>
              <a:rPr lang="en-US" sz="3600" dirty="0" err="1" smtClean="0">
                <a:solidFill>
                  <a:srgbClr val="FF0000"/>
                </a:solidFill>
              </a:rPr>
              <a:t>sánh</a:t>
            </a:r>
            <a:r>
              <a:rPr lang="en-US" sz="3600" dirty="0" smtClean="0">
                <a:solidFill>
                  <a:srgbClr val="FF0000"/>
                </a:solidFill>
              </a:rPr>
              <a:t>:</a:t>
            </a:r>
          </a:p>
          <a:p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Nồi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3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3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27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3"/>
          <p:cNvGrpSpPr>
            <a:grpSpLocks/>
          </p:cNvGrpSpPr>
          <p:nvPr/>
        </p:nvGrpSpPr>
        <p:grpSpPr bwMode="auto">
          <a:xfrm>
            <a:off x="175401" y="-73476"/>
            <a:ext cx="9144000" cy="6858000"/>
            <a:chOff x="0" y="-48"/>
            <a:chExt cx="5760" cy="4368"/>
          </a:xfrm>
        </p:grpSpPr>
        <p:pic>
          <p:nvPicPr>
            <p:cNvPr id="4107" name="Picture 10" descr="C:\Users\NGOCTHANH\Desktop\anh dep\18541558_61673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638" y="-318"/>
              <a:ext cx="480" cy="1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08" name="Group 5"/>
            <p:cNvGrpSpPr>
              <a:grpSpLocks/>
            </p:cNvGrpSpPr>
            <p:nvPr/>
          </p:nvGrpSpPr>
          <p:grpSpPr bwMode="auto">
            <a:xfrm>
              <a:off x="0" y="144"/>
              <a:ext cx="480" cy="4176"/>
              <a:chOff x="0" y="144"/>
              <a:chExt cx="480" cy="4176"/>
            </a:xfrm>
          </p:grpSpPr>
          <p:pic>
            <p:nvPicPr>
              <p:cNvPr id="4125" name="Picture 10" descr="C:\Users\NGOCTHANH\Desktop\anh dep\18541558_61673.gif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600738">
                <a:off x="0" y="1200"/>
                <a:ext cx="48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26" name="Picture 10" descr="C:\Users\NGOCTHANH\Desktop\anh dep\18541558_61673.gif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0593518">
                <a:off x="0" y="3300"/>
                <a:ext cx="48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27" name="Picture 10" descr="C:\Users\NGOCTHANH\Desktop\anh dep\18541558_61673.gif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600738">
                <a:off x="0" y="2208"/>
                <a:ext cx="48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28" name="Picture 10" descr="C:\Users\NGOCTHANH\Desktop\anh dep\18541558_61673.gif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600738">
                <a:off x="0" y="144"/>
                <a:ext cx="48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109" name="Group 10"/>
            <p:cNvGrpSpPr>
              <a:grpSpLocks/>
            </p:cNvGrpSpPr>
            <p:nvPr/>
          </p:nvGrpSpPr>
          <p:grpSpPr bwMode="auto">
            <a:xfrm>
              <a:off x="5280" y="0"/>
              <a:ext cx="480" cy="4176"/>
              <a:chOff x="0" y="144"/>
              <a:chExt cx="480" cy="4176"/>
            </a:xfrm>
          </p:grpSpPr>
          <p:pic>
            <p:nvPicPr>
              <p:cNvPr id="4121" name="Picture 10" descr="C:\Users\NGOCTHANH\Desktop\anh dep\18541558_61673.gif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600738">
                <a:off x="0" y="1200"/>
                <a:ext cx="48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22" name="Picture 10" descr="C:\Users\NGOCTHANH\Desktop\anh dep\18541558_61673.gif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0593518">
                <a:off x="0" y="3300"/>
                <a:ext cx="48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23" name="Picture 10" descr="C:\Users\NGOCTHANH\Desktop\anh dep\18541558_61673.gif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600738">
                <a:off x="0" y="2208"/>
                <a:ext cx="48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24" name="Picture 10" descr="C:\Users\NGOCTHANH\Desktop\anh dep\18541558_61673.gif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600738">
                <a:off x="0" y="144"/>
                <a:ext cx="48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110" name="Group 15"/>
            <p:cNvGrpSpPr>
              <a:grpSpLocks/>
            </p:cNvGrpSpPr>
            <p:nvPr/>
          </p:nvGrpSpPr>
          <p:grpSpPr bwMode="auto">
            <a:xfrm rot="5400000">
              <a:off x="2040" y="-1848"/>
              <a:ext cx="480" cy="4176"/>
              <a:chOff x="0" y="144"/>
              <a:chExt cx="480" cy="4176"/>
            </a:xfrm>
          </p:grpSpPr>
          <p:pic>
            <p:nvPicPr>
              <p:cNvPr id="4117" name="Picture 10" descr="C:\Users\NGOCTHANH\Desktop\anh dep\18541558_61673.gif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600738">
                <a:off x="0" y="1200"/>
                <a:ext cx="48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18" name="Picture 10" descr="C:\Users\NGOCTHANH\Desktop\anh dep\18541558_61673.gif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0593518">
                <a:off x="0" y="3300"/>
                <a:ext cx="48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19" name="Picture 10" descr="C:\Users\NGOCTHANH\Desktop\anh dep\18541558_61673.gif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600738">
                <a:off x="0" y="2208"/>
                <a:ext cx="48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20" name="Picture 10" descr="C:\Users\NGOCTHANH\Desktop\anh dep\18541558_61673.gif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600738">
                <a:off x="0" y="144"/>
                <a:ext cx="48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111" name="Picture 10" descr="C:\Users\NGOCTHANH\Desktop\anh dep\18541558_61673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782" y="3570"/>
              <a:ext cx="480" cy="1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12" name="Group 21"/>
            <p:cNvGrpSpPr>
              <a:grpSpLocks/>
            </p:cNvGrpSpPr>
            <p:nvPr/>
          </p:nvGrpSpPr>
          <p:grpSpPr bwMode="auto">
            <a:xfrm rot="5400000">
              <a:off x="2184" y="1992"/>
              <a:ext cx="480" cy="4176"/>
              <a:chOff x="0" y="144"/>
              <a:chExt cx="480" cy="4176"/>
            </a:xfrm>
          </p:grpSpPr>
          <p:pic>
            <p:nvPicPr>
              <p:cNvPr id="4113" name="Picture 10" descr="C:\Users\NGOCTHANH\Desktop\anh dep\18541558_61673.gif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600738">
                <a:off x="0" y="1200"/>
                <a:ext cx="48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14" name="Picture 10" descr="C:\Users\NGOCTHANH\Desktop\anh dep\18541558_61673.gif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0593518">
                <a:off x="0" y="3300"/>
                <a:ext cx="48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15" name="Picture 10" descr="C:\Users\NGOCTHANH\Desktop\anh dep\18541558_61673.gif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600738">
                <a:off x="0" y="2208"/>
                <a:ext cx="48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16" name="Picture 10" descr="C:\Users\NGOCTHANH\Desktop\anh dep\18541558_61673.gif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600738">
                <a:off x="0" y="144"/>
                <a:ext cx="48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4100" name="Picture 2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4200525"/>
            <a:ext cx="26670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6172200" y="3897313"/>
            <a:ext cx="2971800" cy="296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Rectangle 30"/>
          <p:cNvSpPr>
            <a:spLocks noChangeArrowheads="1"/>
          </p:cNvSpPr>
          <p:nvPr/>
        </p:nvSpPr>
        <p:spPr bwMode="auto">
          <a:xfrm>
            <a:off x="2209800" y="1676400"/>
            <a:ext cx="38862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sz="8800"/>
          </a:p>
        </p:txBody>
      </p:sp>
      <p:sp>
        <p:nvSpPr>
          <p:cNvPr id="4104" name="TextBox 31"/>
          <p:cNvSpPr txBox="1">
            <a:spLocks noChangeArrowheads="1"/>
          </p:cNvSpPr>
          <p:nvPr/>
        </p:nvSpPr>
        <p:spPr bwMode="auto">
          <a:xfrm>
            <a:off x="1752600" y="3733800"/>
            <a:ext cx="5638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7200">
              <a:solidFill>
                <a:srgbClr val="CC0066"/>
              </a:solidFill>
              <a:latin typeface=".VnAvant" pitchFamily="34" charset="0"/>
            </a:endParaRPr>
          </a:p>
        </p:txBody>
      </p:sp>
      <p:sp>
        <p:nvSpPr>
          <p:cNvPr id="4105" name="Rectangle 30"/>
          <p:cNvSpPr>
            <a:spLocks noChangeArrowheads="1"/>
          </p:cNvSpPr>
          <p:nvPr/>
        </p:nvSpPr>
        <p:spPr bwMode="auto">
          <a:xfrm>
            <a:off x="1071562" y="1285875"/>
            <a:ext cx="7710487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rổ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endParaRPr lang="en-US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02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10" name="Picture 2" descr="n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0"/>
            <a:ext cx="9448800" cy="688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221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*</a:t>
            </a:r>
            <a:r>
              <a:rPr lang="en-US" sz="4000" b="1" dirty="0" err="1" smtClean="0">
                <a:solidFill>
                  <a:srgbClr val="C00000"/>
                </a:solidFill>
              </a:rPr>
              <a:t>Hoạt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động</a:t>
            </a:r>
            <a:r>
              <a:rPr lang="en-US" sz="4000" b="1" dirty="0" smtClean="0">
                <a:solidFill>
                  <a:srgbClr val="C00000"/>
                </a:solidFill>
              </a:rPr>
              <a:t> 3: </a:t>
            </a:r>
            <a:r>
              <a:rPr lang="en-US" sz="4000" b="1" dirty="0" err="1" smtClean="0">
                <a:solidFill>
                  <a:srgbClr val="C00000"/>
                </a:solidFill>
              </a:rPr>
              <a:t>Trò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chơi</a:t>
            </a:r>
            <a:r>
              <a:rPr lang="en-US" sz="4000" b="1" dirty="0" smtClean="0">
                <a:solidFill>
                  <a:srgbClr val="C00000"/>
                </a:solidFill>
              </a:rPr>
              <a:t> “</a:t>
            </a:r>
            <a:r>
              <a:rPr lang="en-US" sz="4000" b="1" dirty="0" err="1" smtClean="0">
                <a:solidFill>
                  <a:srgbClr val="C00000"/>
                </a:solidFill>
              </a:rPr>
              <a:t>Người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mua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hàng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tài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giỏi</a:t>
            </a:r>
            <a:r>
              <a:rPr lang="en-US" sz="4000" b="1" dirty="0" smtClean="0">
                <a:solidFill>
                  <a:srgbClr val="C00000"/>
                </a:solidFill>
              </a:rPr>
              <a:t>”.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-</a:t>
            </a:r>
            <a:r>
              <a:rPr lang="en-US" dirty="0" err="1" smtClean="0"/>
              <a:t>Luật</a:t>
            </a:r>
            <a:r>
              <a:rPr lang="en-US" dirty="0" smtClean="0"/>
              <a:t> </a:t>
            </a:r>
            <a:r>
              <a:rPr lang="en-US" dirty="0" err="1" smtClean="0"/>
              <a:t>chơi</a:t>
            </a:r>
            <a:r>
              <a:rPr lang="en-US" dirty="0" smtClean="0"/>
              <a:t>: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hiệu</a:t>
            </a:r>
            <a:r>
              <a:rPr lang="en-US" dirty="0" smtClean="0"/>
              <a:t> </a:t>
            </a:r>
            <a:r>
              <a:rPr lang="en-US" dirty="0" err="1" smtClean="0"/>
              <a:t>lệnh</a:t>
            </a:r>
            <a:r>
              <a:rPr lang="en-US" dirty="0" smtClean="0"/>
              <a:t> </a:t>
            </a:r>
            <a:r>
              <a:rPr lang="en-US" dirty="0" err="1" smtClean="0"/>
              <a:t>mới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chơi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mỗi</a:t>
            </a:r>
            <a:r>
              <a:rPr lang="en-US" dirty="0" smtClean="0"/>
              <a:t> </a:t>
            </a:r>
            <a:r>
              <a:rPr lang="en-US" dirty="0" err="1" smtClean="0"/>
              <a:t>lần</a:t>
            </a:r>
            <a:r>
              <a:rPr lang="en-US" dirty="0" smtClean="0"/>
              <a:t> </a:t>
            </a:r>
            <a:r>
              <a:rPr lang="en-US" dirty="0" err="1" smtClean="0"/>
              <a:t>chỉ</a:t>
            </a:r>
            <a:r>
              <a:rPr lang="en-US" dirty="0" smtClean="0"/>
              <a:t> </a:t>
            </a:r>
            <a:r>
              <a:rPr lang="en-US" dirty="0" err="1" smtClean="0"/>
              <a:t>lấy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dán</a:t>
            </a:r>
            <a:r>
              <a:rPr lang="en-US" dirty="0" smtClean="0"/>
              <a:t> </a:t>
            </a:r>
            <a:r>
              <a:rPr lang="en-US" dirty="0" err="1" smtClean="0"/>
              <a:t>lên,hết</a:t>
            </a:r>
            <a:r>
              <a:rPr lang="en-US" dirty="0" smtClean="0"/>
              <a:t> </a:t>
            </a:r>
            <a:r>
              <a:rPr lang="en-US" dirty="0" err="1" smtClean="0"/>
              <a:t>bản</a:t>
            </a:r>
            <a:r>
              <a:rPr lang="en-US" dirty="0" smtClean="0"/>
              <a:t> </a:t>
            </a:r>
            <a:r>
              <a:rPr lang="en-US" dirty="0" err="1" smtClean="0"/>
              <a:t>nhạc</a:t>
            </a:r>
            <a:r>
              <a:rPr lang="en-US" dirty="0" smtClean="0"/>
              <a:t> </a:t>
            </a:r>
            <a:r>
              <a:rPr lang="en-US" dirty="0" err="1" smtClean="0"/>
              <a:t>đội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 </a:t>
            </a:r>
            <a:r>
              <a:rPr lang="en-US" dirty="0" err="1" smtClean="0"/>
              <a:t>lấy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nhiều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đúng</a:t>
            </a:r>
            <a:r>
              <a:rPr lang="en-US" dirty="0" smtClean="0"/>
              <a:t> </a:t>
            </a:r>
            <a:r>
              <a:rPr lang="en-US" dirty="0" err="1" smtClean="0"/>
              <a:t>đội</a:t>
            </a:r>
            <a:r>
              <a:rPr lang="en-US" dirty="0" smtClean="0"/>
              <a:t> </a:t>
            </a:r>
            <a:r>
              <a:rPr lang="en-US" dirty="0" err="1" smtClean="0"/>
              <a:t>đó</a:t>
            </a:r>
            <a:r>
              <a:rPr lang="en-US" dirty="0" smtClean="0"/>
              <a:t> </a:t>
            </a:r>
            <a:r>
              <a:rPr lang="en-US" dirty="0" err="1" smtClean="0"/>
              <a:t>thắng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-</a:t>
            </a:r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chơi</a:t>
            </a:r>
            <a:r>
              <a:rPr lang="en-US" dirty="0" smtClean="0"/>
              <a:t>: Chia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làn</a:t>
            </a:r>
            <a:r>
              <a:rPr lang="en-US" dirty="0" smtClean="0"/>
              <a:t> </a:t>
            </a:r>
            <a:r>
              <a:rPr lang="en-US" dirty="0" err="1" smtClean="0"/>
              <a:t>hai</a:t>
            </a:r>
            <a:r>
              <a:rPr lang="en-US" dirty="0" smtClean="0"/>
              <a:t> </a:t>
            </a:r>
            <a:r>
              <a:rPr lang="en-US" dirty="0" err="1" smtClean="0"/>
              <a:t>đội</a:t>
            </a:r>
            <a:r>
              <a:rPr lang="en-US" dirty="0" smtClean="0"/>
              <a:t> </a:t>
            </a:r>
            <a:r>
              <a:rPr lang="en-US" dirty="0" err="1" smtClean="0"/>
              <a:t>đi</a:t>
            </a:r>
            <a:r>
              <a:rPr lang="en-US" dirty="0" smtClean="0"/>
              <a:t> </a:t>
            </a:r>
            <a:r>
              <a:rPr lang="en-US" dirty="0" err="1" smtClean="0"/>
              <a:t>theo</a:t>
            </a:r>
            <a:r>
              <a:rPr lang="en-US" dirty="0" smtClean="0"/>
              <a:t> </a:t>
            </a:r>
            <a:r>
              <a:rPr lang="en-US" dirty="0" err="1" smtClean="0"/>
              <a:t>đường</a:t>
            </a:r>
            <a:r>
              <a:rPr lang="en-US" dirty="0" smtClean="0"/>
              <a:t> </a:t>
            </a:r>
            <a:r>
              <a:rPr lang="en-US" dirty="0" err="1" smtClean="0"/>
              <a:t>hẹp</a:t>
            </a:r>
            <a:r>
              <a:rPr lang="en-US" dirty="0" smtClean="0"/>
              <a:t> </a:t>
            </a:r>
            <a:r>
              <a:rPr lang="en-US" dirty="0" err="1" smtClean="0"/>
              <a:t>lên</a:t>
            </a:r>
            <a:r>
              <a:rPr lang="en-US" dirty="0" smtClean="0"/>
              <a:t> </a:t>
            </a:r>
            <a:r>
              <a:rPr lang="en-US" dirty="0" err="1" smtClean="0"/>
              <a:t>lấy</a:t>
            </a:r>
            <a:r>
              <a:rPr lang="en-US" dirty="0" smtClean="0"/>
              <a:t> </a:t>
            </a:r>
            <a:r>
              <a:rPr lang="en-US" dirty="0" err="1" smtClean="0"/>
              <a:t>những</a:t>
            </a:r>
            <a:r>
              <a:rPr lang="en-US" dirty="0" smtClean="0"/>
              <a:t> </a:t>
            </a:r>
            <a:r>
              <a:rPr lang="en-US" dirty="0" err="1" smtClean="0"/>
              <a:t>đồ</a:t>
            </a:r>
            <a:r>
              <a:rPr lang="en-US" dirty="0" smtClean="0"/>
              <a:t> </a:t>
            </a:r>
            <a:r>
              <a:rPr lang="en-US" dirty="0" err="1" smtClean="0"/>
              <a:t>dùng</a:t>
            </a:r>
            <a:r>
              <a:rPr lang="en-US" dirty="0" smtClean="0"/>
              <a:t> </a:t>
            </a:r>
            <a:r>
              <a:rPr lang="en-US" dirty="0" err="1" smtClean="0"/>
              <a:t>sử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 </a:t>
            </a:r>
            <a:r>
              <a:rPr lang="en-US" dirty="0" err="1" smtClean="0"/>
              <a:t>điện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dán</a:t>
            </a:r>
            <a:r>
              <a:rPr lang="en-US" dirty="0" smtClean="0"/>
              <a:t> </a:t>
            </a:r>
            <a:r>
              <a:rPr lang="en-US" dirty="0" err="1" smtClean="0"/>
              <a:t>lên</a:t>
            </a:r>
            <a:r>
              <a:rPr lang="en-US" dirty="0" smtClean="0"/>
              <a:t> </a:t>
            </a:r>
            <a:r>
              <a:rPr lang="en-US" dirty="0" err="1" smtClean="0"/>
              <a:t>ngôi</a:t>
            </a:r>
            <a:r>
              <a:rPr lang="en-US" dirty="0" smtClean="0"/>
              <a:t> </a:t>
            </a:r>
            <a:r>
              <a:rPr lang="en-US" dirty="0" err="1" smtClean="0"/>
              <a:t>nhà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đội</a:t>
            </a:r>
            <a:r>
              <a:rPr lang="en-US" dirty="0" smtClean="0"/>
              <a:t> </a:t>
            </a:r>
            <a:r>
              <a:rPr lang="en-US" dirty="0" err="1" smtClean="0"/>
              <a:t>mình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81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0" y="-457200"/>
          <a:ext cx="9144000" cy="754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Presentation" r:id="rId3" imgW="4572042" imgH="3428869" progId="PowerPoint.Show.8">
                  <p:embed/>
                </p:oleObj>
              </mc:Choice>
              <mc:Fallback>
                <p:oleObj name="Presentation" r:id="rId3" imgW="4572042" imgH="3428869" progId="PowerPoint.Show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457200"/>
                        <a:ext cx="9144000" cy="754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" name="Rectangle 6"/>
          <p:cNvSpPr>
            <a:spLocks noGrp="1" noChangeArrowheads="1"/>
          </p:cNvSpPr>
          <p:nvPr>
            <p:ph idx="1"/>
          </p:nvPr>
        </p:nvSpPr>
        <p:spPr>
          <a:xfrm>
            <a:off x="381000" y="762000"/>
            <a:ext cx="8229600" cy="47244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Tx/>
              <a:buNone/>
            </a:pPr>
            <a:r>
              <a:rPr lang="en-US" sz="4000" b="1" i="1" dirty="0" err="1" smtClean="0">
                <a:solidFill>
                  <a:srgbClr val="0070C0"/>
                </a:solidFill>
                <a:latin typeface="Times New Roman" pitchFamily="18" charset="0"/>
              </a:rPr>
              <a:t>Chủ</a:t>
            </a:r>
            <a:r>
              <a:rPr lang="en-US" sz="4000" b="1" i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70C0"/>
                </a:solidFill>
                <a:latin typeface="Times New Roman" pitchFamily="18" charset="0"/>
              </a:rPr>
              <a:t>đề</a:t>
            </a:r>
            <a:r>
              <a:rPr lang="en-US" sz="4000" b="1" i="1" dirty="0" smtClean="0">
                <a:solidFill>
                  <a:srgbClr val="0070C0"/>
                </a:solidFill>
                <a:latin typeface="Times New Roman" pitchFamily="18" charset="0"/>
              </a:rPr>
              <a:t> : </a:t>
            </a:r>
            <a:r>
              <a:rPr lang="en-US" sz="4000" b="1" i="1" dirty="0" err="1" smtClean="0">
                <a:solidFill>
                  <a:srgbClr val="0070C0"/>
                </a:solidFill>
                <a:latin typeface="Times New Roman" pitchFamily="18" charset="0"/>
              </a:rPr>
              <a:t>Gia</a:t>
            </a:r>
            <a:r>
              <a:rPr lang="en-US" sz="4000" b="1" i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70C0"/>
                </a:solidFill>
                <a:latin typeface="Times New Roman" pitchFamily="18" charset="0"/>
              </a:rPr>
              <a:t>đình</a:t>
            </a:r>
            <a:endParaRPr lang="en-US" sz="4000" b="1" i="1" dirty="0" smtClean="0">
              <a:solidFill>
                <a:srgbClr val="0070C0"/>
              </a:solidFill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sz="4000" b="1" i="1" dirty="0" err="1" smtClean="0">
                <a:solidFill>
                  <a:srgbClr val="0070C0"/>
                </a:solidFill>
                <a:latin typeface="Times New Roman" pitchFamily="18" charset="0"/>
              </a:rPr>
              <a:t>Chủ</a:t>
            </a:r>
            <a:r>
              <a:rPr lang="en-US" sz="4000" b="1" i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70C0"/>
                </a:solidFill>
                <a:latin typeface="Times New Roman" pitchFamily="18" charset="0"/>
              </a:rPr>
              <a:t>đề</a:t>
            </a:r>
            <a:r>
              <a:rPr lang="en-US" sz="4000" b="1" i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70C0"/>
                </a:solidFill>
                <a:latin typeface="Times New Roman" pitchFamily="18" charset="0"/>
              </a:rPr>
              <a:t>nhánh:Khám</a:t>
            </a:r>
            <a:r>
              <a:rPr lang="en-US" sz="4000" b="1" i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70C0"/>
                </a:solidFill>
                <a:latin typeface="Times New Roman" pitchFamily="18" charset="0"/>
              </a:rPr>
              <a:t>phá</a:t>
            </a:r>
            <a:r>
              <a:rPr lang="en-US" sz="4000" b="1" i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70C0"/>
                </a:solidFill>
                <a:latin typeface="Times New Roman" pitchFamily="18" charset="0"/>
              </a:rPr>
              <a:t>đồ</a:t>
            </a:r>
            <a:r>
              <a:rPr lang="en-US" sz="4000" b="1" i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70C0"/>
                </a:solidFill>
                <a:latin typeface="Times New Roman" pitchFamily="18" charset="0"/>
              </a:rPr>
              <a:t>dùng</a:t>
            </a:r>
            <a:r>
              <a:rPr lang="en-US" sz="4000" b="1" i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70C0"/>
                </a:solidFill>
                <a:latin typeface="Times New Roman" pitchFamily="18" charset="0"/>
              </a:rPr>
              <a:t>trong</a:t>
            </a:r>
            <a:r>
              <a:rPr lang="en-US" sz="4000" b="1" i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70C0"/>
                </a:solidFill>
                <a:latin typeface="Times New Roman" pitchFamily="18" charset="0"/>
              </a:rPr>
              <a:t>gia</a:t>
            </a:r>
            <a:r>
              <a:rPr lang="en-US" sz="4000" b="1" i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70C0"/>
                </a:solidFill>
                <a:latin typeface="Times New Roman" pitchFamily="18" charset="0"/>
              </a:rPr>
              <a:t>đình</a:t>
            </a:r>
            <a:endParaRPr lang="en-US" sz="4000" b="1" i="1" dirty="0" smtClean="0">
              <a:solidFill>
                <a:srgbClr val="0070C0"/>
              </a:solidFill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sz="4000" b="1" i="1" dirty="0" err="1" smtClean="0">
                <a:solidFill>
                  <a:srgbClr val="0070C0"/>
                </a:solidFill>
                <a:latin typeface="Times New Roman" pitchFamily="18" charset="0"/>
              </a:rPr>
              <a:t>Hoạt</a:t>
            </a:r>
            <a:r>
              <a:rPr lang="en-US" sz="4000" b="1" i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70C0"/>
                </a:solidFill>
                <a:latin typeface="Times New Roman" pitchFamily="18" charset="0"/>
              </a:rPr>
              <a:t>động</a:t>
            </a:r>
            <a:r>
              <a:rPr lang="en-US" sz="4000" b="1" i="1" dirty="0" smtClean="0">
                <a:solidFill>
                  <a:srgbClr val="0070C0"/>
                </a:solidFill>
                <a:latin typeface="Times New Roman" pitchFamily="18" charset="0"/>
              </a:rPr>
              <a:t>: </a:t>
            </a:r>
            <a:r>
              <a:rPr lang="en-US" sz="4000" b="1" i="1" dirty="0" err="1" smtClean="0">
                <a:solidFill>
                  <a:srgbClr val="0070C0"/>
                </a:solidFill>
                <a:latin typeface="Times New Roman" pitchFamily="18" charset="0"/>
              </a:rPr>
              <a:t>Khám</a:t>
            </a:r>
            <a:r>
              <a:rPr lang="en-US" sz="4000" b="1" i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70C0"/>
                </a:solidFill>
                <a:latin typeface="Times New Roman" pitchFamily="18" charset="0"/>
              </a:rPr>
              <a:t>phá</a:t>
            </a:r>
            <a:r>
              <a:rPr lang="en-US" sz="4000" b="1" i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70C0"/>
                </a:solidFill>
                <a:latin typeface="Times New Roman" pitchFamily="18" charset="0"/>
              </a:rPr>
              <a:t>khoa</a:t>
            </a:r>
            <a:r>
              <a:rPr lang="en-US" sz="4000" b="1" i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70C0"/>
                </a:solidFill>
                <a:latin typeface="Times New Roman" pitchFamily="18" charset="0"/>
              </a:rPr>
              <a:t>học</a:t>
            </a:r>
            <a:endParaRPr lang="en-US" sz="4000" b="1" i="1" dirty="0" smtClean="0">
              <a:solidFill>
                <a:srgbClr val="0070C0"/>
              </a:solidFill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sz="4000" b="1" i="1" dirty="0" err="1" smtClean="0">
                <a:solidFill>
                  <a:srgbClr val="0070C0"/>
                </a:solidFill>
                <a:latin typeface="Times New Roman" pitchFamily="18" charset="0"/>
              </a:rPr>
              <a:t>Đề</a:t>
            </a:r>
            <a:r>
              <a:rPr lang="en-US" sz="4000" b="1" i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70C0"/>
                </a:solidFill>
                <a:latin typeface="Times New Roman" pitchFamily="18" charset="0"/>
              </a:rPr>
              <a:t>tài</a:t>
            </a:r>
            <a:r>
              <a:rPr lang="en-US" sz="4000" b="1" i="1" dirty="0" smtClean="0">
                <a:solidFill>
                  <a:srgbClr val="0070C0"/>
                </a:solidFill>
                <a:latin typeface="Times New Roman" pitchFamily="18" charset="0"/>
              </a:rPr>
              <a:t> :</a:t>
            </a:r>
            <a:r>
              <a:rPr lang="vi-VN" sz="4000" b="1" i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70C0"/>
                </a:solidFill>
                <a:latin typeface="Times New Roman" pitchFamily="18" charset="0"/>
              </a:rPr>
              <a:t>Tìm</a:t>
            </a:r>
            <a:r>
              <a:rPr lang="en-US" sz="4000" b="1" i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70C0"/>
                </a:solidFill>
                <a:latin typeface="Times New Roman" pitchFamily="18" charset="0"/>
              </a:rPr>
              <a:t>hiểu</a:t>
            </a:r>
            <a:r>
              <a:rPr lang="en-US" sz="4000" b="1" i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70C0"/>
                </a:solidFill>
                <a:latin typeface="Times New Roman" pitchFamily="18" charset="0"/>
              </a:rPr>
              <a:t>một</a:t>
            </a:r>
            <a:r>
              <a:rPr lang="en-US" sz="4000" b="1" i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70C0"/>
                </a:solidFill>
                <a:latin typeface="Times New Roman" pitchFamily="18" charset="0"/>
              </a:rPr>
              <a:t>số</a:t>
            </a:r>
            <a:r>
              <a:rPr lang="en-US" sz="4000" b="1" i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70C0"/>
                </a:solidFill>
                <a:latin typeface="Times New Roman" pitchFamily="18" charset="0"/>
              </a:rPr>
              <a:t>đồ</a:t>
            </a:r>
            <a:r>
              <a:rPr lang="en-US" sz="4000" b="1" i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70C0"/>
                </a:solidFill>
                <a:latin typeface="Times New Roman" pitchFamily="18" charset="0"/>
              </a:rPr>
              <a:t>dùng</a:t>
            </a:r>
            <a:r>
              <a:rPr lang="en-US" sz="4000" b="1" i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70C0"/>
                </a:solidFill>
                <a:latin typeface="Times New Roman" pitchFamily="18" charset="0"/>
              </a:rPr>
              <a:t>sử</a:t>
            </a:r>
            <a:r>
              <a:rPr lang="en-US" sz="4000" b="1" i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70C0"/>
                </a:solidFill>
                <a:latin typeface="Times New Roman" pitchFamily="18" charset="0"/>
              </a:rPr>
              <a:t>dụng</a:t>
            </a:r>
            <a:r>
              <a:rPr lang="en-US" sz="4000" b="1" i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70C0"/>
                </a:solidFill>
                <a:latin typeface="Times New Roman" pitchFamily="18" charset="0"/>
              </a:rPr>
              <a:t>điện</a:t>
            </a:r>
            <a:r>
              <a:rPr lang="en-US" sz="4000" b="1" i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70C0"/>
                </a:solidFill>
                <a:latin typeface="Times New Roman" pitchFamily="18" charset="0"/>
              </a:rPr>
              <a:t>trong</a:t>
            </a:r>
            <a:r>
              <a:rPr lang="en-US" sz="4000" b="1" i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70C0"/>
                </a:solidFill>
                <a:latin typeface="Times New Roman" pitchFamily="18" charset="0"/>
              </a:rPr>
              <a:t>gia</a:t>
            </a:r>
            <a:r>
              <a:rPr lang="en-US" sz="4000" b="1" i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70C0"/>
                </a:solidFill>
                <a:latin typeface="Times New Roman" pitchFamily="18" charset="0"/>
              </a:rPr>
              <a:t>đình</a:t>
            </a:r>
            <a:r>
              <a:rPr lang="en-US" sz="4000" b="1" i="1" dirty="0" smtClean="0">
                <a:solidFill>
                  <a:srgbClr val="0070C0"/>
                </a:solidFill>
                <a:latin typeface="Times New Roman" pitchFamily="18" charset="0"/>
              </a:rPr>
              <a:t>.</a:t>
            </a:r>
          </a:p>
          <a:p>
            <a:pPr eaLnBrk="1" hangingPunct="1">
              <a:buFontTx/>
              <a:buNone/>
            </a:pPr>
            <a:r>
              <a:rPr lang="en-US" sz="4000" b="1" i="1" dirty="0" err="1" smtClean="0">
                <a:solidFill>
                  <a:srgbClr val="0070C0"/>
                </a:solidFill>
                <a:latin typeface="Times New Roman" pitchFamily="18" charset="0"/>
              </a:rPr>
              <a:t>Lớp</a:t>
            </a:r>
            <a:r>
              <a:rPr lang="en-US" sz="4000" b="1" i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70C0"/>
                </a:solidFill>
                <a:latin typeface="Times New Roman" pitchFamily="18" charset="0"/>
              </a:rPr>
              <a:t>dạy</a:t>
            </a:r>
            <a:r>
              <a:rPr lang="en-US" sz="4000" b="1" i="1" dirty="0" smtClean="0">
                <a:solidFill>
                  <a:srgbClr val="0070C0"/>
                </a:solidFill>
                <a:latin typeface="Times New Roman" pitchFamily="18" charset="0"/>
              </a:rPr>
              <a:t>: </a:t>
            </a:r>
            <a:r>
              <a:rPr lang="en-US" sz="4000" b="1" i="1" dirty="0" err="1" smtClean="0">
                <a:solidFill>
                  <a:srgbClr val="0070C0"/>
                </a:solidFill>
                <a:latin typeface="Times New Roman" pitchFamily="18" charset="0"/>
              </a:rPr>
              <a:t>Mầm</a:t>
            </a:r>
            <a:endParaRPr lang="en-US" sz="4000" b="1" i="1" dirty="0" smtClean="0">
              <a:solidFill>
                <a:srgbClr val="0070C0"/>
              </a:solidFill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sz="4000" b="1" i="1" dirty="0" err="1" smtClean="0">
                <a:solidFill>
                  <a:srgbClr val="0070C0"/>
                </a:solidFill>
                <a:latin typeface="Times New Roman" pitchFamily="18" charset="0"/>
              </a:rPr>
              <a:t>Người</a:t>
            </a:r>
            <a:r>
              <a:rPr lang="en-US" sz="4000" b="1" i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70C0"/>
                </a:solidFill>
                <a:latin typeface="Times New Roman" pitchFamily="18" charset="0"/>
              </a:rPr>
              <a:t>dạy</a:t>
            </a:r>
            <a:r>
              <a:rPr lang="en-US" sz="4000" b="1" i="1" dirty="0" smtClean="0">
                <a:solidFill>
                  <a:srgbClr val="0070C0"/>
                </a:solidFill>
                <a:latin typeface="Times New Roman" pitchFamily="18" charset="0"/>
              </a:rPr>
              <a:t> : </a:t>
            </a:r>
            <a:r>
              <a:rPr lang="en-US" sz="4000" b="1" i="1" dirty="0" err="1" smtClean="0">
                <a:solidFill>
                  <a:srgbClr val="0070C0"/>
                </a:solidFill>
                <a:latin typeface="Times New Roman" pitchFamily="18" charset="0"/>
              </a:rPr>
              <a:t>Võ</a:t>
            </a:r>
            <a:r>
              <a:rPr lang="en-US" sz="4000" b="1" i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70C0"/>
                </a:solidFill>
                <a:latin typeface="Times New Roman" pitchFamily="18" charset="0"/>
              </a:rPr>
              <a:t>Thị</a:t>
            </a:r>
            <a:r>
              <a:rPr lang="en-US" sz="4000" b="1" i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70C0"/>
                </a:solidFill>
                <a:latin typeface="Times New Roman" pitchFamily="18" charset="0"/>
              </a:rPr>
              <a:t>Lan</a:t>
            </a:r>
            <a:endParaRPr lang="en-US" sz="4000" b="1" i="1" dirty="0" smtClean="0">
              <a:solidFill>
                <a:srgbClr val="0070C0"/>
              </a:solidFill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sz="4000" b="1" i="1" dirty="0" err="1" smtClean="0">
                <a:solidFill>
                  <a:srgbClr val="0070C0"/>
                </a:solidFill>
                <a:latin typeface="Times New Roman" pitchFamily="18" charset="0"/>
              </a:rPr>
              <a:t>Ngày</a:t>
            </a:r>
            <a:r>
              <a:rPr lang="en-US" sz="4000" b="1" i="1" dirty="0" smtClean="0">
                <a:solidFill>
                  <a:srgbClr val="0070C0"/>
                </a:solidFill>
                <a:latin typeface="Times New Roman" pitchFamily="18" charset="0"/>
              </a:rPr>
              <a:t> dạy:29/10/2019</a:t>
            </a:r>
          </a:p>
        </p:txBody>
      </p:sp>
    </p:spTree>
    <p:extLst>
      <p:ext uri="{BB962C8B-B14F-4D97-AF65-F5344CB8AC3E}">
        <p14:creationId xmlns:p14="http://schemas.microsoft.com/office/powerpoint/2010/main" val="145831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bài “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khung hinh powerpoint\download (3)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44000" cy="525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loi bai hat cai m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226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5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10" name="Picture 2" descr="n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0"/>
            <a:ext cx="9448800" cy="688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221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*</a:t>
            </a:r>
            <a:r>
              <a:rPr lang="en-US" sz="4000" b="1" dirty="0" err="1" smtClean="0">
                <a:solidFill>
                  <a:srgbClr val="C00000"/>
                </a:solidFill>
              </a:rPr>
              <a:t>Hoạt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động</a:t>
            </a:r>
            <a:r>
              <a:rPr lang="en-US" sz="4000" b="1" dirty="0" smtClean="0">
                <a:solidFill>
                  <a:srgbClr val="C00000"/>
                </a:solidFill>
              </a:rPr>
              <a:t> 2: </a:t>
            </a:r>
            <a:r>
              <a:rPr lang="en-US" sz="4000" b="1" dirty="0" err="1" smtClean="0">
                <a:solidFill>
                  <a:srgbClr val="C00000"/>
                </a:solidFill>
              </a:rPr>
              <a:t>Tìm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hiểu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một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số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đồ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dùng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sử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dụng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điện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trong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gia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đình</a:t>
            </a:r>
            <a:r>
              <a:rPr lang="en-US" sz="4000" b="1" dirty="0" smtClean="0">
                <a:solidFill>
                  <a:srgbClr val="C00000"/>
                </a:solidFill>
              </a:rPr>
              <a:t>.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05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792162"/>
          </a:xfrm>
        </p:spPr>
        <p:txBody>
          <a:bodyPr/>
          <a:lstStyle/>
          <a:p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nồi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NK\Desktop\đồ dùng bằng điện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142509"/>
            <a:ext cx="41148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NK\Desktop\đồ dùng bằng điện\images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5" y="4066309"/>
            <a:ext cx="42672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NK\Desktop\pp\HAPPYCOOK01758_color-600x600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066799"/>
            <a:ext cx="4000500" cy="307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NK\Desktop\pp\noi-com-dien-sharp-ksh-d22v-dd-300x3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104" y="1066799"/>
            <a:ext cx="3777095" cy="307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84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K\Desktop\pp\tumblr_oo4km21vJ11th6kc3o1_12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24199"/>
            <a:ext cx="4572000" cy="370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NK\Desktop\pp\bep-hong-ngoai-dung-noi-gi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4" y="3048000"/>
            <a:ext cx="4253345" cy="383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NK\Desktop\pp\xnq152750224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926" y="152400"/>
            <a:ext cx="4717474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45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 SỐ KIỂU ẤM ĐIỆN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NK\Desktop\pp\32-am-dien-fujika-5l-1-149882785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838200"/>
            <a:ext cx="37338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NK\Desktop\pp\product_12448_220_2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345" y="3733800"/>
            <a:ext cx="4114800" cy="316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NK\Desktop\pp\12082014_1002_brie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962400"/>
            <a:ext cx="4191000" cy="290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50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NK\Desktop\pp\f8a8c5e29437d230fab3a221ed9f033d_t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44196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NK\Desktop\pp\20151218105751_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43000"/>
            <a:ext cx="43434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70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NK\Desktop\pp\tải xuố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200" y="0"/>
            <a:ext cx="3632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NK\Desktop\pp\02173487.gif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6" y="0"/>
            <a:ext cx="3920836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NK\Desktop\pp\tải xuống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124200"/>
            <a:ext cx="3734089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NK\Desktop\pp\ee78f3060de3f8da914ae053a56b605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57600"/>
            <a:ext cx="45212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1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237</Words>
  <Application>Microsoft Office PowerPoint</Application>
  <PresentationFormat>On-screen Show (4:3)</PresentationFormat>
  <Paragraphs>23</Paragraphs>
  <Slides>14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Presentation</vt:lpstr>
      <vt:lpstr>PowerPoint Presentation</vt:lpstr>
      <vt:lpstr>PowerPoint Presentation</vt:lpstr>
      <vt:lpstr>*Hoạt động 1: Hát bài “Đồ dùng bé yêu” và trò chuyện về chủ đề</vt:lpstr>
      <vt:lpstr>*Hoạt động 2: Tìm hiểu một số đồ dùng sử dụng điện trong gia đình.</vt:lpstr>
      <vt:lpstr>Một số kiểu nồi cơm điện</vt:lpstr>
      <vt:lpstr>PowerPoint Presentation</vt:lpstr>
      <vt:lpstr>MỘT SỐ KIỂU ẤM ĐIỆN</vt:lpstr>
      <vt:lpstr>PowerPoint Presentation</vt:lpstr>
      <vt:lpstr>PowerPoint Presentation</vt:lpstr>
      <vt:lpstr>PowerPoint Presentation</vt:lpstr>
      <vt:lpstr>Mở rộng một số đồ dùng trong gia đình sử dụng điện</vt:lpstr>
      <vt:lpstr>PowerPoint Presentation</vt:lpstr>
      <vt:lpstr>PowerPoint Presentation</vt:lpstr>
      <vt:lpstr>*Hoạt động 3: Trò chơi “Người mua hàng tài giỏi”.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NK</dc:creator>
  <cp:lastModifiedBy>Admin</cp:lastModifiedBy>
  <cp:revision>19</cp:revision>
  <dcterms:created xsi:type="dcterms:W3CDTF">2019-10-25T08:25:35Z</dcterms:created>
  <dcterms:modified xsi:type="dcterms:W3CDTF">2020-06-23T04:55:07Z</dcterms:modified>
</cp:coreProperties>
</file>