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82" r:id="rId5"/>
    <p:sldId id="273" r:id="rId6"/>
    <p:sldId id="275" r:id="rId7"/>
    <p:sldId id="276" r:id="rId8"/>
    <p:sldId id="285" r:id="rId9"/>
    <p:sldId id="294" r:id="rId10"/>
    <p:sldId id="291" r:id="rId11"/>
    <p:sldId id="286" r:id="rId12"/>
    <p:sldId id="287" r:id="rId13"/>
    <p:sldId id="288" r:id="rId14"/>
    <p:sldId id="289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60"/>
  </p:normalViewPr>
  <p:slideViewPr>
    <p:cSldViewPr>
      <p:cViewPr>
        <p:scale>
          <a:sx n="60" d="100"/>
          <a:sy n="60" d="100"/>
        </p:scale>
        <p:origin x="-80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57A2-4568-4DC0-8B24-2D2AB0D8E685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3E6-0CBC-403A-84E6-58725766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5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57A2-4568-4DC0-8B24-2D2AB0D8E685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3E6-0CBC-403A-84E6-58725766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2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57A2-4568-4DC0-8B24-2D2AB0D8E685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3E6-0CBC-403A-84E6-58725766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1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57A2-4568-4DC0-8B24-2D2AB0D8E685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3E6-0CBC-403A-84E6-58725766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2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57A2-4568-4DC0-8B24-2D2AB0D8E685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3E6-0CBC-403A-84E6-58725766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2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57A2-4568-4DC0-8B24-2D2AB0D8E685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3E6-0CBC-403A-84E6-58725766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6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57A2-4568-4DC0-8B24-2D2AB0D8E685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3E6-0CBC-403A-84E6-58725766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0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57A2-4568-4DC0-8B24-2D2AB0D8E685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3E6-0CBC-403A-84E6-58725766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7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57A2-4568-4DC0-8B24-2D2AB0D8E685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3E6-0CBC-403A-84E6-58725766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0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57A2-4568-4DC0-8B24-2D2AB0D8E685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3E6-0CBC-403A-84E6-58725766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5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57A2-4568-4DC0-8B24-2D2AB0D8E685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63E6-0CBC-403A-84E6-58725766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2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B57A2-4568-4DC0-8B24-2D2AB0D8E685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63E6-0CBC-403A-84E6-58725766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6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&#192;\TH&#416;%20CH&#218;%20H&#7842;I%20QU&#194;N\NH&#7840;C%20H&#7842;I%20QU&#194;N\Chu_bo_doi_dao_xa_-_Nhom_Hoa_hong_nho.mp3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gif"/><Relationship Id="rId10" Type="http://schemas.openxmlformats.org/officeDocument/2006/relationships/image" Target="../media/image17.gif"/><Relationship Id="rId4" Type="http://schemas.openxmlformats.org/officeDocument/2006/relationships/image" Target="../media/image12.gif"/><Relationship Id="rId9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audio" Target="../media/media1.mp3"/><Relationship Id="rId7" Type="http://schemas.openxmlformats.org/officeDocument/2006/relationships/image" Target="../media/image13.gif"/><Relationship Id="rId12" Type="http://schemas.openxmlformats.org/officeDocument/2006/relationships/image" Target="../media/image17.gif"/><Relationship Id="rId2" Type="http://schemas.microsoft.com/office/2007/relationships/media" Target="../media/media1.mp3"/><Relationship Id="rId1" Type="http://schemas.openxmlformats.org/officeDocument/2006/relationships/audio" Target="file:///D:\H&#192;\TH&#416;%20CH&#218;%20H&#7842;I%20QU&#194;N\NH&#7840;C%20H&#7842;I%20QU&#194;N\Ba_Em_La_Bo_Doi_Hai_Quan_-_Be_Bao_Ngu.mp3" TargetMode="External"/><Relationship Id="rId6" Type="http://schemas.openxmlformats.org/officeDocument/2006/relationships/image" Target="../media/image12.gif"/><Relationship Id="rId11" Type="http://schemas.openxmlformats.org/officeDocument/2006/relationships/image" Target="../media/image16.gif"/><Relationship Id="rId5" Type="http://schemas.openxmlformats.org/officeDocument/2006/relationships/image" Target="../media/image11.gif"/><Relationship Id="rId15" Type="http://schemas.openxmlformats.org/officeDocument/2006/relationships/image" Target="../media/image20.png"/><Relationship Id="rId10" Type="http://schemas.openxmlformats.org/officeDocument/2006/relationships/audio" Target="../media/audio2.wav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gif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sCAQ87D4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-304800"/>
            <a:ext cx="12649200" cy="883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WordArt 3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534400" cy="640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Kính chào các cô về dự giờ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990600" y="1371600"/>
            <a:ext cx="7315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i="1" u="sng">
                <a:solidFill>
                  <a:srgbClr val="FF0000"/>
                </a:solidFill>
                <a:latin typeface=".VnTimeH" pitchFamily="34" charset="0"/>
              </a:rPr>
              <a:t>L</a:t>
            </a:r>
            <a:r>
              <a:rPr lang="en-US" sz="4400" b="1" i="1" u="sng">
                <a:solidFill>
                  <a:srgbClr val="FF0000"/>
                </a:solidFill>
              </a:rPr>
              <a:t>ớp</a:t>
            </a:r>
            <a:r>
              <a:rPr lang="en-US" sz="4000" b="1" i="1" u="sng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4000" b="1" i="1" u="sng">
                <a:solidFill>
                  <a:srgbClr val="FF0000"/>
                </a:solidFill>
                <a:latin typeface="Times New Roman" pitchFamily="18" charset="0"/>
              </a:rPr>
              <a:t>: CHỒI 1</a:t>
            </a:r>
            <a:br>
              <a:rPr lang="en-US" sz="4000" b="1" i="1" u="sng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Trường MG Hoa Ngọc Lan</a:t>
            </a:r>
          </a:p>
        </p:txBody>
      </p:sp>
      <p:pic>
        <p:nvPicPr>
          <p:cNvPr id="2053" name="Picture 5" descr="cyworld01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yworld013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53050"/>
            <a:ext cx="8572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yworld01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4362450"/>
            <a:ext cx="8572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yworld006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6300"/>
            <a:ext cx="685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1828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i89539860_84547_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400800"/>
            <a:ext cx="3810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276975"/>
            <a:ext cx="1828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76975"/>
            <a:ext cx="1828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276975"/>
            <a:ext cx="1828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276975"/>
            <a:ext cx="1828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Picture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24200"/>
            <a:ext cx="3352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Picturebuomxanh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60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Picturebuomxanh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60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88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39" grpId="1" animBg="1"/>
      <p:bldP spid="1167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8153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752600" y="29718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676400" y="3200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14400" y="3276600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8000"/>
                </a:solidFill>
              </a:rPr>
              <a:t>   </a:t>
            </a:r>
            <a:endParaRPr lang="en-US" sz="44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9" name="Picture 3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57800"/>
            <a:ext cx="8153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1181071cimzwdep7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631" y="1123950"/>
            <a:ext cx="5334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nowcon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1181071cimzwdep7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954"/>
            <a:ext cx="533400" cy="603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\Downloads\vo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115" y="670954"/>
            <a:ext cx="3730516" cy="506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ownloads\khỉ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47701"/>
            <a:ext cx="38481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75165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6786"/>
            <a:ext cx="4267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54792"/>
            <a:ext cx="4419600" cy="48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7" y="6154792"/>
            <a:ext cx="4022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8393"/>
            <a:ext cx="4648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769" y="1628829"/>
            <a:ext cx="52683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76932"/>
            <a:ext cx="536575" cy="5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 descr="C:\Users\admin\Downloads\hươ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732111"/>
            <a:ext cx="7540625" cy="542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244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9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" y="6019800"/>
            <a:ext cx="8229600" cy="61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2296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53657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276350"/>
            <a:ext cx="53657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C:\Users\admin\Downloads\na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6" y="844550"/>
            <a:ext cx="7693024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899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721"/>
            <a:ext cx="4648200" cy="69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867400"/>
            <a:ext cx="3578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36576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-28903"/>
            <a:ext cx="4953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1513790"/>
            <a:ext cx="53657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7" y="1498024"/>
            <a:ext cx="53657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 descr="C:\Users\admin\Downloads\tê giá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1564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415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8151058" cy="14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" y="-228600"/>
            <a:ext cx="81518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02" y="1639614"/>
            <a:ext cx="53657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7" y="1676400"/>
            <a:ext cx="53657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 descr="C:\Users\admin\Downloads\nhí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7" y="1639614"/>
            <a:ext cx="6711623" cy="354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761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4898DBC5BEA843B582E10C5800F24FA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724400"/>
            <a:ext cx="8953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2" descr="nha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198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gif_icon06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-847725"/>
            <a:ext cx="23622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7" descr="comicbird-animated">
            <a:hlinkClick r:id="" action="ppaction://noaction" highlightClick="1">
              <a:snd r:embed="rId8" name="hammer.wav"/>
            </a:hlinkClick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858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7" descr="comicbird-animated">
            <a:hlinkClick r:id="" action="ppaction://noaction" highlightClick="1">
              <a:snd r:embed="rId8" name="hammer.wav"/>
            </a:hlinkClick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7" descr="comicbird-animated">
            <a:hlinkClick r:id="" action="ppaction://noaction" highlightClick="1">
              <a:snd r:embed="rId8" name="hammer.wav"/>
            </a:hlinkClick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7" descr="comicbird-animated">
            <a:hlinkClick r:id="" action="ppaction://noaction" highlightClick="1">
              <a:snd r:embed="rId8" name="hammer.wav"/>
            </a:hlinkClick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7" descr="comicbird-animated">
            <a:hlinkClick r:id="" action="ppaction://noaction" highlightClick="1">
              <a:snd r:embed="rId8" name="hammer.wav"/>
            </a:hlinkClick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743200" y="20574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378" name="Picture 18" descr="hinh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686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2438400" y="1752600"/>
            <a:ext cx="51054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" b="1" i="1">
              <a:solidFill>
                <a:srgbClr val="FF33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4800" b="1" i="1">
              <a:solidFill>
                <a:srgbClr val="FF3300"/>
              </a:solidFill>
            </a:endParaRPr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2209800" y="1066800"/>
            <a:ext cx="5562600" cy="838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8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8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r>
              <a:rPr lang="en-US" sz="2800" b="1" i="1" dirty="0" err="1">
                <a:solidFill>
                  <a:srgbClr val="FF33CC"/>
                </a:solidFill>
                <a:latin typeface="Times New Roman" pitchFamily="18" charset="0"/>
              </a:rPr>
              <a:t>Ho</a:t>
            </a:r>
            <a:r>
              <a:rPr lang="en-US" sz="2400" b="1" i="1" dirty="0" err="1">
                <a:solidFill>
                  <a:srgbClr val="FF33CC"/>
                </a:solidFill>
                <a:latin typeface="Times New Roman" pitchFamily="18" charset="0"/>
              </a:rPr>
              <a:t>ạt</a:t>
            </a:r>
            <a:r>
              <a:rPr lang="en-US" sz="2400" b="1" i="1" dirty="0">
                <a:solidFill>
                  <a:srgbClr val="FF33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33CC"/>
                </a:solidFill>
                <a:latin typeface="Times New Roman" pitchFamily="18" charset="0"/>
              </a:rPr>
              <a:t>động</a:t>
            </a:r>
            <a:r>
              <a:rPr lang="en-US" sz="2400" b="1" i="1" dirty="0">
                <a:solidFill>
                  <a:srgbClr val="FF33CC"/>
                </a:solidFill>
                <a:latin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33CC"/>
                </a:solidFill>
                <a:latin typeface="Times New Roman" pitchFamily="18" charset="0"/>
              </a:rPr>
              <a:t>4:</a:t>
            </a:r>
            <a:endParaRPr lang="en-US" sz="24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r>
              <a:rPr lang="en-US" sz="2400" b="1" i="1" dirty="0">
                <a:solidFill>
                  <a:srgbClr val="FF33CC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CC"/>
                </a:solidFill>
                <a:latin typeface="Times New Roman" pitchFamily="18" charset="0"/>
              </a:rPr>
              <a:t>Tr</a:t>
            </a:r>
            <a:r>
              <a:rPr lang="en-US" sz="2800" b="1" i="1" dirty="0" err="1">
                <a:solidFill>
                  <a:srgbClr val="FF33CC"/>
                </a:solidFill>
              </a:rPr>
              <a:t>ò</a:t>
            </a:r>
            <a:r>
              <a:rPr lang="en-US" sz="2800" b="1" i="1" dirty="0">
                <a:solidFill>
                  <a:srgbClr val="FF33CC"/>
                </a:solidFill>
              </a:rPr>
              <a:t> </a:t>
            </a:r>
            <a:r>
              <a:rPr lang="en-US" sz="2800" b="1" i="1" dirty="0" err="1">
                <a:solidFill>
                  <a:srgbClr val="FF33CC"/>
                </a:solidFill>
              </a:rPr>
              <a:t>chơi</a:t>
            </a:r>
            <a:r>
              <a:rPr lang="en-US" sz="2800" b="1" i="1" dirty="0">
                <a:solidFill>
                  <a:srgbClr val="FF33CC"/>
                </a:solidFill>
              </a:rPr>
              <a:t>: </a:t>
            </a:r>
            <a:r>
              <a:rPr lang="en-US" sz="2800" b="1" i="1" dirty="0" err="1">
                <a:solidFill>
                  <a:srgbClr val="FF33CC"/>
                </a:solidFill>
              </a:rPr>
              <a:t>Đ</a:t>
            </a:r>
            <a:r>
              <a:rPr lang="en-US" sz="2800" b="1" i="1" dirty="0" err="1" smtClean="0">
                <a:solidFill>
                  <a:srgbClr val="FF33CC"/>
                </a:solidFill>
              </a:rPr>
              <a:t>ua</a:t>
            </a:r>
            <a:r>
              <a:rPr lang="en-US" sz="2800" b="1" i="1" dirty="0" smtClean="0">
                <a:solidFill>
                  <a:srgbClr val="FF33CC"/>
                </a:solidFill>
              </a:rPr>
              <a:t> </a:t>
            </a:r>
            <a:r>
              <a:rPr lang="en-US" sz="2800" b="1" i="1" dirty="0" err="1" smtClean="0">
                <a:solidFill>
                  <a:srgbClr val="FF33CC"/>
                </a:solidFill>
              </a:rPr>
              <a:t>tài</a:t>
            </a:r>
            <a:endParaRPr lang="en-US" sz="2800" b="1" i="1" dirty="0">
              <a:solidFill>
                <a:srgbClr val="FF33CC"/>
              </a:solidFill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362200" y="33528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</a:t>
            </a:r>
            <a:endParaRPr lang="en-US" sz="2400">
              <a:solidFill>
                <a:srgbClr val="800000"/>
              </a:solidFill>
            </a:endParaRPr>
          </a:p>
        </p:txBody>
      </p:sp>
      <p:pic>
        <p:nvPicPr>
          <p:cNvPr id="15385" name="Chu_bo_doi_dao_xa_-_Nhom_Hoa_hong_nh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09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838200" y="1981200"/>
            <a:ext cx="7620000" cy="2895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1106"/>
              </a:avLst>
            </a:prstTxWarp>
            <a:scene3d>
              <a:camera prst="legacyPerspectiveTopLeft">
                <a:rot lat="0" lon="20519990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tạm biệt</a:t>
            </a: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4403725" y="3063875"/>
            <a:ext cx="1841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36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85800"/>
            <a:ext cx="9144000" cy="7315200"/>
          </a:xfrm>
          <a:noFill/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2286000" y="-152400"/>
            <a:ext cx="6248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Chủ đề 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Động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vật</a:t>
            </a:r>
            <a:endParaRPr lang="en-US" sz="36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Môn</a:t>
            </a: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khám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phá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khoa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học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endParaRPr lang="vi-VN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Đề tài</a:t>
            </a: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Một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số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động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vật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sống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trong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rừng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2667000" y="3276600"/>
            <a:ext cx="5638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Ngày </a:t>
            </a: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dạy: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14/4/2020</a:t>
            </a:r>
          </a:p>
          <a:p>
            <a:pPr algn="ctr"/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Người </a:t>
            </a: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dạy: </a:t>
            </a: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ứa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Thị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Xuân</a:t>
            </a:r>
            <a:endParaRPr lang="vi-VN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  <a:p>
            <a:pPr algn="ctr"/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6216311"/>
      </p:ext>
    </p:extLst>
  </p:cSld>
  <p:clrMapOvr>
    <a:masterClrMapping/>
  </p:clrMapOvr>
  <p:transition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4898DBC5BEA843B582E10C5800F24FA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724400"/>
            <a:ext cx="8953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2" descr="nha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198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00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gif_icon06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-847725"/>
            <a:ext cx="23622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7" descr="comicbird-animated">
            <a:hlinkClick r:id="" action="ppaction://noaction" highlightClick="1">
              <a:snd r:embed="rId10" name="hammer.wav"/>
            </a:hlinkClick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858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7" descr="comicbird-animated">
            <a:hlinkClick r:id="" action="ppaction://noaction" highlightClick="1">
              <a:snd r:embed="rId10" name="hammer.wav"/>
            </a:hlinkClick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7" descr="comicbird-animated">
            <a:hlinkClick r:id="" action="ppaction://noaction" highlightClick="1">
              <a:snd r:embed="rId10" name="hammer.wav"/>
            </a:hlinkClick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7" descr="comicbird-animated">
            <a:hlinkClick r:id="" action="ppaction://noaction" highlightClick="1">
              <a:snd r:embed="rId10" name="hammer.wav"/>
            </a:hlinkClick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7" descr="comicbird-animated">
            <a:hlinkClick r:id="" action="ppaction://noaction" highlightClick="1">
              <a:snd r:embed="rId10" name="hammer.wav"/>
            </a:hlinkClick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743200" y="20574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2306" name="Picture 18" descr="hinh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686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2438400" y="1752600"/>
            <a:ext cx="51054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" b="1" i="1">
              <a:solidFill>
                <a:srgbClr val="FF33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4800" b="1" i="1">
              <a:solidFill>
                <a:srgbClr val="FF3300"/>
              </a:solidFill>
            </a:endParaRP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2209800" y="1066800"/>
            <a:ext cx="5562600" cy="838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 i="1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endParaRPr lang="en-US" sz="2000" b="1" i="1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r>
              <a:rPr lang="en-US" sz="2800" b="1" i="1">
                <a:solidFill>
                  <a:srgbClr val="FF33CC"/>
                </a:solidFill>
                <a:latin typeface="Times New Roman" pitchFamily="18" charset="0"/>
              </a:rPr>
              <a:t>Ho</a:t>
            </a:r>
            <a:r>
              <a:rPr lang="en-US" sz="2400" b="1" i="1">
                <a:solidFill>
                  <a:srgbClr val="FF33CC"/>
                </a:solidFill>
                <a:latin typeface="Times New Roman" pitchFamily="18" charset="0"/>
              </a:rPr>
              <a:t>ạt động 1: </a:t>
            </a:r>
          </a:p>
          <a:p>
            <a:pPr algn="ctr"/>
            <a:r>
              <a:rPr lang="en-US" sz="3600" b="1" i="1">
                <a:solidFill>
                  <a:srgbClr val="FF33CC"/>
                </a:solidFill>
                <a:latin typeface="Times New Roman" pitchFamily="18" charset="0"/>
              </a:rPr>
              <a:t>Trò chuyện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2362200" y="33528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</a:t>
            </a:r>
            <a:endParaRPr lang="en-US" sz="2400">
              <a:solidFill>
                <a:srgbClr val="800000"/>
              </a:solidFill>
            </a:endParaRPr>
          </a:p>
        </p:txBody>
      </p:sp>
      <p:pic>
        <p:nvPicPr>
          <p:cNvPr id="12313" name="Ba_Em_La_Bo_Doi_Hai_Quan_-_Be_Bao_Ng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hauYeuBa-XuanMai-262137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971800" y="3886200"/>
            <a:ext cx="952500" cy="952500"/>
          </a:xfrm>
          <a:prstGeom prst="rect">
            <a:avLst/>
          </a:prstGeom>
        </p:spPr>
      </p:pic>
      <p:pic>
        <p:nvPicPr>
          <p:cNvPr id="3" name="ChauYeuBa-XuanMai-262137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3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13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64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40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0" y="0"/>
            <a:ext cx="9144000" cy="6096000"/>
          </a:xfrm>
          <a:prstGeom prst="cloudCallout">
            <a:avLst>
              <a:gd name="adj1" fmla="val -21718"/>
              <a:gd name="adj2" fmla="val 51250"/>
            </a:avLst>
          </a:prstGeom>
          <a:solidFill>
            <a:srgbClr val="FFCCFF"/>
          </a:solidFill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205900" b="1">
              <a:solidFill>
                <a:srgbClr val="0066CC"/>
              </a:solidFill>
              <a:cs typeface="Arial" charset="0"/>
            </a:endParaRPr>
          </a:p>
        </p:txBody>
      </p:sp>
      <p:pic>
        <p:nvPicPr>
          <p:cNvPr id="17411" name="Picture 3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8153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600200" y="685800"/>
            <a:ext cx="6400800" cy="19812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0000FF"/>
                </a:solidFill>
                <a:latin typeface="Times New Roman" pitchFamily="18" charset="0"/>
              </a:rPr>
              <a:t>Ho</a:t>
            </a: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ạt động 2:</a:t>
            </a:r>
            <a:r>
              <a:rPr lang="en-US"/>
              <a:t>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752600" y="29718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676400" y="3200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14400" y="3276600"/>
            <a:ext cx="6781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8000"/>
                </a:solidFill>
              </a:rPr>
              <a:t>   </a:t>
            </a:r>
            <a:r>
              <a:rPr lang="en-US" sz="4400" b="1" i="1" dirty="0" err="1" smtClean="0">
                <a:solidFill>
                  <a:srgbClr val="FF3300"/>
                </a:solidFill>
                <a:latin typeface="Times New Roman" pitchFamily="18" charset="0"/>
              </a:rPr>
              <a:t>khám</a:t>
            </a:r>
            <a:r>
              <a:rPr lang="en-US" sz="4400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3300"/>
                </a:solidFill>
                <a:latin typeface="Times New Roman" pitchFamily="18" charset="0"/>
              </a:rPr>
              <a:t>phá</a:t>
            </a:r>
            <a:endParaRPr lang="en-US" sz="44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519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59204qfhni5vgx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21874" y="-1768873"/>
            <a:ext cx="577056" cy="42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659204qfhni5vgx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92268" y="-1887622"/>
            <a:ext cx="696913" cy="447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659204qfhni5vgx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09545" y="4528344"/>
            <a:ext cx="696913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659204qfhni5vgx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13744" y="4147343"/>
            <a:ext cx="696913" cy="47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1181071cimzwdep7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131833"/>
            <a:ext cx="914402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1181071cimzwdep7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255"/>
            <a:ext cx="914399" cy="5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admin\Downloads\khỉ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696912"/>
            <a:ext cx="7315201" cy="546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5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8153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752600" y="29718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676400" y="3200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14400" y="3276600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8000"/>
                </a:solidFill>
              </a:rPr>
              <a:t>   </a:t>
            </a:r>
            <a:endParaRPr lang="en-US" sz="44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9" name="Picture 3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57800"/>
            <a:ext cx="8153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1181071cimzwdep7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631" y="1123950"/>
            <a:ext cx="5334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nowcon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1181071cimzwdep7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954"/>
            <a:ext cx="533400" cy="603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\Downloads\vo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70954"/>
            <a:ext cx="7461031" cy="458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433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admin\Desktop\74614174_2425585770989872_842915397303795712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6986" y="-21183600"/>
            <a:ext cx="11734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481876qojaq5ujf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6" y="5707446"/>
            <a:ext cx="465608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481876qojaq5ujf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" y="-242890"/>
            <a:ext cx="465608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481876qojaq5ujf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-242888"/>
            <a:ext cx="4419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481876qojaq5ujf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707445"/>
            <a:ext cx="4191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1181071cimzwdep7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954"/>
            <a:ext cx="533400" cy="603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1181071cimzwdep7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"/>
            <a:ext cx="533400" cy="603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\Downloads\hổ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52487"/>
            <a:ext cx="7924800" cy="50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7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8153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752600" y="29718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676400" y="3200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14400" y="3276600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8000"/>
                </a:solidFill>
              </a:rPr>
              <a:t>   </a:t>
            </a:r>
            <a:endParaRPr lang="en-US" sz="44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9" name="Picture 3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57800"/>
            <a:ext cx="8153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1181071cimzwdep7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631" y="1123950"/>
            <a:ext cx="5334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nowcon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1181071cimzwdep7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954"/>
            <a:ext cx="533400" cy="603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admin\Downloads\bá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70954"/>
            <a:ext cx="7765831" cy="45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56322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74614174_2425585770989872_842915397303795712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6986" y="-21183600"/>
            <a:ext cx="11734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481876qojaq5ujf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6" y="5707446"/>
            <a:ext cx="465608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481876qojaq5ujf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" y="-242890"/>
            <a:ext cx="465608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481876qojaq5ujf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-242888"/>
            <a:ext cx="4419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481876qojaq5ujf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707445"/>
            <a:ext cx="4191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1181071cimzwdep7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954"/>
            <a:ext cx="533400" cy="603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1181071cimzwdep7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"/>
            <a:ext cx="533400" cy="603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dmin\Downloads\hổ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29" y="928966"/>
            <a:ext cx="4038599" cy="50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ownloads\báo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52485"/>
            <a:ext cx="4041229" cy="516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6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73</Words>
  <Application>Microsoft Office PowerPoint</Application>
  <PresentationFormat>On-screen Show (4:3)</PresentationFormat>
  <Paragraphs>37</Paragraphs>
  <Slides>16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2019-10-28T06:22:45Z</dcterms:created>
  <dcterms:modified xsi:type="dcterms:W3CDTF">2020-06-23T04:07:46Z</dcterms:modified>
</cp:coreProperties>
</file>