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1" r:id="rId4"/>
    <p:sldId id="282" r:id="rId5"/>
    <p:sldId id="273" r:id="rId6"/>
    <p:sldId id="275" r:id="rId7"/>
    <p:sldId id="276" r:id="rId8"/>
    <p:sldId id="284" r:id="rId9"/>
    <p:sldId id="263" r:id="rId10"/>
    <p:sldId id="278" r:id="rId11"/>
    <p:sldId id="265" r:id="rId12"/>
    <p:sldId id="269" r:id="rId13"/>
    <p:sldId id="268" r:id="rId14"/>
    <p:sldId id="280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8" autoAdjust="0"/>
    <p:restoredTop sz="94660"/>
  </p:normalViewPr>
  <p:slideViewPr>
    <p:cSldViewPr>
      <p:cViewPr>
        <p:scale>
          <a:sx n="60" d="100"/>
          <a:sy n="60" d="100"/>
        </p:scale>
        <p:origin x="-2268" y="-6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57A2-4568-4DC0-8B24-2D2AB0D8E685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63E6-0CBC-403A-84E6-58725766C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59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57A2-4568-4DC0-8B24-2D2AB0D8E685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63E6-0CBC-403A-84E6-58725766C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24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57A2-4568-4DC0-8B24-2D2AB0D8E685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63E6-0CBC-403A-84E6-58725766C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16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57A2-4568-4DC0-8B24-2D2AB0D8E685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63E6-0CBC-403A-84E6-58725766C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02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57A2-4568-4DC0-8B24-2D2AB0D8E685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63E6-0CBC-403A-84E6-58725766C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23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57A2-4568-4DC0-8B24-2D2AB0D8E685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63E6-0CBC-403A-84E6-58725766C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67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57A2-4568-4DC0-8B24-2D2AB0D8E685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63E6-0CBC-403A-84E6-58725766C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703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57A2-4568-4DC0-8B24-2D2AB0D8E685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63E6-0CBC-403A-84E6-58725766C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79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57A2-4568-4DC0-8B24-2D2AB0D8E685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63E6-0CBC-403A-84E6-58725766C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0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57A2-4568-4DC0-8B24-2D2AB0D8E685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63E6-0CBC-403A-84E6-58725766C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551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57A2-4568-4DC0-8B24-2D2AB0D8E685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63E6-0CBC-403A-84E6-58725766C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28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B57A2-4568-4DC0-8B24-2D2AB0D8E685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563E6-0CBC-403A-84E6-58725766C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68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slideLayout" Target="../slideLayouts/slideLayout7.xml"/><Relationship Id="rId7" Type="http://schemas.openxmlformats.org/officeDocument/2006/relationships/hyperlink" Target="file:///E:\Local%20Settings\Temp\Local%20Settings\Luan\PW%20HAI%20PHONG\5%20-%20The%20gioi%20quanh%20be%20-CHUAN\CACFILE\chua%20dung.wav" TargetMode="External"/><Relationship Id="rId2" Type="http://schemas.openxmlformats.org/officeDocument/2006/relationships/audio" Target="file:///D:\Copy%20of%20nhac%20thi\s1.mp3" TargetMode="External"/><Relationship Id="rId1" Type="http://schemas.openxmlformats.org/officeDocument/2006/relationships/audio" Target="file:///D:\Copy%20of%20nhac%20thi\BAN%20GIOI%20QUA.mp3" TargetMode="External"/><Relationship Id="rId6" Type="http://schemas.openxmlformats.org/officeDocument/2006/relationships/image" Target="../media/image18.png"/><Relationship Id="rId5" Type="http://schemas.openxmlformats.org/officeDocument/2006/relationships/audio" Target="../media/audio4.wav"/><Relationship Id="rId10" Type="http://schemas.openxmlformats.org/officeDocument/2006/relationships/image" Target="../media/image32.gif"/><Relationship Id="rId4" Type="http://schemas.openxmlformats.org/officeDocument/2006/relationships/audio" Target="../media/audio3.wav"/><Relationship Id="rId9" Type="http://schemas.openxmlformats.org/officeDocument/2006/relationships/image" Target="../media/image31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slideLayout" Target="../slideLayouts/slideLayout7.xml"/><Relationship Id="rId7" Type="http://schemas.openxmlformats.org/officeDocument/2006/relationships/hyperlink" Target="file:///E:\Local%20Settings\Temp\Local%20Settings\Luan\PW%20HAI%20PHONG\5%20-%20The%20gioi%20quanh%20be%20-CHUAN\CACFILE\chua%20dung.wav" TargetMode="External"/><Relationship Id="rId2" Type="http://schemas.openxmlformats.org/officeDocument/2006/relationships/audio" Target="file:///D:\Copy%20of%20nhac%20thi_3\D2.mp3" TargetMode="External"/><Relationship Id="rId1" Type="http://schemas.openxmlformats.org/officeDocument/2006/relationships/audio" Target="file:///D:\Copy%20of%20nhac%20thi\s1.mp3" TargetMode="External"/><Relationship Id="rId6" Type="http://schemas.openxmlformats.org/officeDocument/2006/relationships/image" Target="../media/image18.png"/><Relationship Id="rId5" Type="http://schemas.openxmlformats.org/officeDocument/2006/relationships/audio" Target="../media/audio4.wav"/><Relationship Id="rId10" Type="http://schemas.openxmlformats.org/officeDocument/2006/relationships/image" Target="../media/image33.gif"/><Relationship Id="rId4" Type="http://schemas.openxmlformats.org/officeDocument/2006/relationships/audio" Target="../media/audio3.wav"/><Relationship Id="rId9" Type="http://schemas.openxmlformats.org/officeDocument/2006/relationships/image" Target="../media/image32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slideLayout" Target="../slideLayouts/slideLayout7.xml"/><Relationship Id="rId7" Type="http://schemas.openxmlformats.org/officeDocument/2006/relationships/hyperlink" Target="file:///E:\Local%20Settings\Temp\Local%20Settings\Luan\PW%20HAI%20PHONG\5%20-%20The%20gioi%20quanh%20be%20-CHUAN\CACFILE\chua%20dung.wav" TargetMode="External"/><Relationship Id="rId2" Type="http://schemas.openxmlformats.org/officeDocument/2006/relationships/audio" Target="file:///D:\Copy%20of%20nhac%20thi_3\D2.mp3" TargetMode="External"/><Relationship Id="rId1" Type="http://schemas.openxmlformats.org/officeDocument/2006/relationships/audio" Target="file:///D:\Copy%20of%20nhac%20thi\s1.mp3" TargetMode="External"/><Relationship Id="rId6" Type="http://schemas.openxmlformats.org/officeDocument/2006/relationships/image" Target="../media/image18.png"/><Relationship Id="rId5" Type="http://schemas.openxmlformats.org/officeDocument/2006/relationships/audio" Target="../media/audio4.wav"/><Relationship Id="rId10" Type="http://schemas.openxmlformats.org/officeDocument/2006/relationships/image" Target="../media/image33.gif"/><Relationship Id="rId4" Type="http://schemas.openxmlformats.org/officeDocument/2006/relationships/audio" Target="../media/audio3.wav"/><Relationship Id="rId9" Type="http://schemas.openxmlformats.org/officeDocument/2006/relationships/image" Target="../media/image32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slideLayout" Target="../slideLayouts/slideLayout7.xml"/><Relationship Id="rId7" Type="http://schemas.openxmlformats.org/officeDocument/2006/relationships/hyperlink" Target="file:///E:\Local%20Settings\Temp\Local%20Settings\Luan\PW%20HAI%20PHONG\5%20-%20The%20gioi%20quanh%20be%20-CHUAN\CACFILE\chua%20dung.wav" TargetMode="External"/><Relationship Id="rId2" Type="http://schemas.openxmlformats.org/officeDocument/2006/relationships/audio" Target="file:///D:\Copy%20of%20nhac%20thi_3\D2.mp3" TargetMode="External"/><Relationship Id="rId1" Type="http://schemas.openxmlformats.org/officeDocument/2006/relationships/audio" Target="file:///D:\Copy%20of%20nhac%20thi\s1.mp3" TargetMode="External"/><Relationship Id="rId6" Type="http://schemas.openxmlformats.org/officeDocument/2006/relationships/image" Target="../media/image18.png"/><Relationship Id="rId5" Type="http://schemas.openxmlformats.org/officeDocument/2006/relationships/audio" Target="../media/audio4.wav"/><Relationship Id="rId10" Type="http://schemas.openxmlformats.org/officeDocument/2006/relationships/image" Target="../media/image33.gif"/><Relationship Id="rId4" Type="http://schemas.openxmlformats.org/officeDocument/2006/relationships/audio" Target="../media/audio3.wav"/><Relationship Id="rId9" Type="http://schemas.openxmlformats.org/officeDocument/2006/relationships/image" Target="../media/image32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slideLayout" Target="../slideLayouts/slideLayout7.xml"/><Relationship Id="rId7" Type="http://schemas.openxmlformats.org/officeDocument/2006/relationships/hyperlink" Target="file:///E:\Local%20Settings\Temp\Local%20Settings\Luan\PW%20HAI%20PHONG\5%20-%20The%20gioi%20quanh%20be%20-CHUAN\CACFILE\chua%20dung.wav" TargetMode="External"/><Relationship Id="rId2" Type="http://schemas.openxmlformats.org/officeDocument/2006/relationships/audio" Target="file:///D:\Copy%20of%20nhac%20thi_3\D2.mp3" TargetMode="External"/><Relationship Id="rId1" Type="http://schemas.openxmlformats.org/officeDocument/2006/relationships/audio" Target="file:///D:\Copy%20of%20nhac%20thi\s1.mp3" TargetMode="External"/><Relationship Id="rId6" Type="http://schemas.openxmlformats.org/officeDocument/2006/relationships/image" Target="../media/image18.png"/><Relationship Id="rId5" Type="http://schemas.openxmlformats.org/officeDocument/2006/relationships/audio" Target="../media/audio4.wav"/><Relationship Id="rId10" Type="http://schemas.openxmlformats.org/officeDocument/2006/relationships/image" Target="../media/image33.gif"/><Relationship Id="rId4" Type="http://schemas.openxmlformats.org/officeDocument/2006/relationships/audio" Target="../media/audio3.wav"/><Relationship Id="rId9" Type="http://schemas.openxmlformats.org/officeDocument/2006/relationships/image" Target="../media/image3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png"/><Relationship Id="rId2" Type="http://schemas.openxmlformats.org/officeDocument/2006/relationships/audio" Target="file:///D:\Copy%20of%20nhac%20thi_3\D7.mp3" TargetMode="External"/><Relationship Id="rId1" Type="http://schemas.openxmlformats.org/officeDocument/2006/relationships/audio" Target="file:///D:\Copy%20of%20nhac%20thi\s6.mp3" TargetMode="External"/><Relationship Id="rId6" Type="http://schemas.openxmlformats.org/officeDocument/2006/relationships/image" Target="../media/image34.gif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H&#192;\TH&#416;%20CH&#218;%20H&#7842;I%20QU&#194;N\NH&#7840;C%20H&#7842;I%20QU&#194;N\Chu_bo_doi_dao_xa_-_Nhom_Hoa_hong_nho.mp3" TargetMode="Externa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gif"/><Relationship Id="rId10" Type="http://schemas.openxmlformats.org/officeDocument/2006/relationships/image" Target="../media/image17.gif"/><Relationship Id="rId4" Type="http://schemas.openxmlformats.org/officeDocument/2006/relationships/image" Target="../media/image12.gif"/><Relationship Id="rId9" Type="http://schemas.openxmlformats.org/officeDocument/2006/relationships/image" Target="../media/image16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3" Type="http://schemas.openxmlformats.org/officeDocument/2006/relationships/audio" Target="../media/media1.mp3"/><Relationship Id="rId7" Type="http://schemas.openxmlformats.org/officeDocument/2006/relationships/image" Target="../media/image13.gif"/><Relationship Id="rId12" Type="http://schemas.openxmlformats.org/officeDocument/2006/relationships/image" Target="../media/image17.gif"/><Relationship Id="rId2" Type="http://schemas.microsoft.com/office/2007/relationships/media" Target="../media/media1.mp3"/><Relationship Id="rId1" Type="http://schemas.openxmlformats.org/officeDocument/2006/relationships/audio" Target="file:///D:\H&#192;\TH&#416;%20CH&#218;%20H&#7842;I%20QU&#194;N\NH&#7840;C%20H&#7842;I%20QU&#194;N\Ba_Em_La_Bo_Doi_Hai_Quan_-_Be_Bao_Ngu.mp3" TargetMode="External"/><Relationship Id="rId6" Type="http://schemas.openxmlformats.org/officeDocument/2006/relationships/image" Target="../media/image12.gif"/><Relationship Id="rId11" Type="http://schemas.openxmlformats.org/officeDocument/2006/relationships/image" Target="../media/image16.gif"/><Relationship Id="rId5" Type="http://schemas.openxmlformats.org/officeDocument/2006/relationships/image" Target="../media/image11.gif"/><Relationship Id="rId15" Type="http://schemas.openxmlformats.org/officeDocument/2006/relationships/image" Target="../media/image20.png"/><Relationship Id="rId10" Type="http://schemas.openxmlformats.org/officeDocument/2006/relationships/audio" Target="../media/audio2.wav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5.gif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gif"/><Relationship Id="rId4" Type="http://schemas.openxmlformats.org/officeDocument/2006/relationships/image" Target="../media/image2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29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H&#192;\TH&#416;%20CH&#218;%20H&#7842;I%20QU&#194;N\NH&#7840;C%20H&#7842;I%20QU&#194;N\Chu_bo_doi_dao_xa_-_Nhom_Hoa_hong_nho.mp3" TargetMode="Externa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gif"/><Relationship Id="rId10" Type="http://schemas.openxmlformats.org/officeDocument/2006/relationships/image" Target="../media/image17.gif"/><Relationship Id="rId4" Type="http://schemas.openxmlformats.org/officeDocument/2006/relationships/image" Target="../media/image12.gif"/><Relationship Id="rId9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slideLayout" Target="../slideLayouts/slideLayout7.xml"/><Relationship Id="rId7" Type="http://schemas.openxmlformats.org/officeDocument/2006/relationships/hyperlink" Target="file:///E:\Local%20Settings\Temp\Local%20Settings\Luan\PW%20HAI%20PHONG\5%20-%20The%20gioi%20quanh%20be%20-CHUAN\CACFILE\chua%20dung.wav" TargetMode="External"/><Relationship Id="rId2" Type="http://schemas.openxmlformats.org/officeDocument/2006/relationships/audio" Target="file:///D:\Copy%20of%20nhac%20thi\s1.mp3" TargetMode="External"/><Relationship Id="rId1" Type="http://schemas.openxmlformats.org/officeDocument/2006/relationships/audio" Target="file:///D:\Copy%20of%20nhac%20thi\BAN%20GIOI%20QUA.mp3" TargetMode="External"/><Relationship Id="rId6" Type="http://schemas.openxmlformats.org/officeDocument/2006/relationships/image" Target="../media/image18.png"/><Relationship Id="rId5" Type="http://schemas.openxmlformats.org/officeDocument/2006/relationships/audio" Target="../media/audio4.wav"/><Relationship Id="rId10" Type="http://schemas.openxmlformats.org/officeDocument/2006/relationships/image" Target="../media/image32.gif"/><Relationship Id="rId4" Type="http://schemas.openxmlformats.org/officeDocument/2006/relationships/audio" Target="../media/audio3.wav"/><Relationship Id="rId9" Type="http://schemas.openxmlformats.org/officeDocument/2006/relationships/image" Target="../media/image3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sCAQ87D4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1200" y="-304800"/>
            <a:ext cx="12649200" cy="883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39" name="WordArt 3"/>
          <p:cNvSpPr>
            <a:spLocks noChangeArrowheads="1" noChangeShapeType="1" noTextEdit="1"/>
          </p:cNvSpPr>
          <p:nvPr/>
        </p:nvSpPr>
        <p:spPr bwMode="auto">
          <a:xfrm>
            <a:off x="304800" y="457200"/>
            <a:ext cx="8534400" cy="6400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5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Kính chào các cô về dự giờ</a:t>
            </a:r>
          </a:p>
        </p:txBody>
      </p:sp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990600" y="1371600"/>
            <a:ext cx="7315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i="1" u="sng">
                <a:solidFill>
                  <a:srgbClr val="FF0000"/>
                </a:solidFill>
                <a:latin typeface=".VnTimeH" pitchFamily="34" charset="0"/>
              </a:rPr>
              <a:t>L</a:t>
            </a:r>
            <a:r>
              <a:rPr lang="en-US" sz="4400" b="1" i="1" u="sng">
                <a:solidFill>
                  <a:srgbClr val="FF0000"/>
                </a:solidFill>
              </a:rPr>
              <a:t>ớp</a:t>
            </a:r>
            <a:r>
              <a:rPr lang="en-US" sz="4000" b="1" i="1" u="sng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sz="4000" b="1" i="1" u="sng">
                <a:solidFill>
                  <a:srgbClr val="FF0000"/>
                </a:solidFill>
                <a:latin typeface="Times New Roman" pitchFamily="18" charset="0"/>
              </a:rPr>
              <a:t>: CHỒI 1</a:t>
            </a:r>
            <a:br>
              <a:rPr lang="en-US" sz="4000" b="1" i="1" u="sng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>Trường MG Hoa Ngọc Lan</a:t>
            </a:r>
          </a:p>
        </p:txBody>
      </p:sp>
      <p:pic>
        <p:nvPicPr>
          <p:cNvPr id="2053" name="Picture 5" descr="cyworld01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953000"/>
            <a:ext cx="857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cyworld013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353050"/>
            <a:ext cx="8572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cyworld013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4362450"/>
            <a:ext cx="85725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cyworld006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86300"/>
            <a:ext cx="6858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Picture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6975"/>
            <a:ext cx="1828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i89539860_84547_4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400800"/>
            <a:ext cx="38100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Picture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276975"/>
            <a:ext cx="1828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 descr="Picture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276975"/>
            <a:ext cx="1828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 descr="Picture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276975"/>
            <a:ext cx="1828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 descr="Picture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276975"/>
            <a:ext cx="1828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 descr="Picture4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124200"/>
            <a:ext cx="3352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 descr="Picturebuomxanh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0"/>
            <a:ext cx="1600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7" descr="Picturebuomxanh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600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4888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5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animBg="1"/>
      <p:bldP spid="116739" grpId="1" animBg="1"/>
      <p:bldP spid="11674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696200" y="6172200"/>
            <a:ext cx="1066800" cy="5334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Quay lại</a:t>
            </a:r>
          </a:p>
        </p:txBody>
      </p:sp>
      <p:sp>
        <p:nvSpPr>
          <p:cNvPr id="30723" name="Oval 5"/>
          <p:cNvSpPr>
            <a:spLocks noChangeArrowheads="1"/>
          </p:cNvSpPr>
          <p:nvPr/>
        </p:nvSpPr>
        <p:spPr bwMode="auto">
          <a:xfrm>
            <a:off x="5638800" y="3733800"/>
            <a:ext cx="2667000" cy="3124200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75" name="WordArt 59"/>
          <p:cNvSpPr>
            <a:spLocks noChangeArrowheads="1" noChangeShapeType="1" noTextEdit="1"/>
          </p:cNvSpPr>
          <p:nvPr/>
        </p:nvSpPr>
        <p:spPr bwMode="auto">
          <a:xfrm>
            <a:off x="6858000" y="4191000"/>
            <a:ext cx="9906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04</a:t>
            </a:r>
          </a:p>
        </p:txBody>
      </p:sp>
      <p:sp>
        <p:nvSpPr>
          <p:cNvPr id="111674" name="WordArt 58"/>
          <p:cNvSpPr>
            <a:spLocks noChangeArrowheads="1" noChangeShapeType="1" noTextEdit="1"/>
          </p:cNvSpPr>
          <p:nvPr/>
        </p:nvSpPr>
        <p:spPr bwMode="auto">
          <a:xfrm>
            <a:off x="6324600" y="4343400"/>
            <a:ext cx="9906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05</a:t>
            </a:r>
          </a:p>
        </p:txBody>
      </p:sp>
      <p:sp>
        <p:nvSpPr>
          <p:cNvPr id="111677" name="WordArt 61"/>
          <p:cNvSpPr>
            <a:spLocks noChangeArrowheads="1" noChangeShapeType="1" noTextEdit="1"/>
          </p:cNvSpPr>
          <p:nvPr/>
        </p:nvSpPr>
        <p:spPr bwMode="auto">
          <a:xfrm>
            <a:off x="6324600" y="3810000"/>
            <a:ext cx="10668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02</a:t>
            </a:r>
          </a:p>
        </p:txBody>
      </p:sp>
      <p:sp>
        <p:nvSpPr>
          <p:cNvPr id="111673" name="WordArt 57"/>
          <p:cNvSpPr>
            <a:spLocks noChangeArrowheads="1" noChangeShapeType="1" noTextEdit="1"/>
          </p:cNvSpPr>
          <p:nvPr/>
        </p:nvSpPr>
        <p:spPr bwMode="auto">
          <a:xfrm>
            <a:off x="6553200" y="3962400"/>
            <a:ext cx="11430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01</a:t>
            </a:r>
          </a:p>
        </p:txBody>
      </p:sp>
      <p:sp>
        <p:nvSpPr>
          <p:cNvPr id="111676" name="WordArt 60"/>
          <p:cNvSpPr>
            <a:spLocks noChangeArrowheads="1" noChangeShapeType="1" noTextEdit="1"/>
          </p:cNvSpPr>
          <p:nvPr/>
        </p:nvSpPr>
        <p:spPr bwMode="auto">
          <a:xfrm>
            <a:off x="6477000" y="4343400"/>
            <a:ext cx="8382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03</a:t>
            </a:r>
          </a:p>
        </p:txBody>
      </p:sp>
      <p:sp>
        <p:nvSpPr>
          <p:cNvPr id="111678" name="AutoShape 62"/>
          <p:cNvSpPr>
            <a:spLocks noChangeArrowheads="1"/>
          </p:cNvSpPr>
          <p:nvPr/>
        </p:nvSpPr>
        <p:spPr bwMode="auto">
          <a:xfrm>
            <a:off x="5257800" y="3962400"/>
            <a:ext cx="3352800" cy="2438400"/>
          </a:xfrm>
          <a:prstGeom prst="irregularSeal2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6000">
                <a:latin typeface="Times New Roman" pitchFamily="18" charset="0"/>
              </a:rPr>
              <a:t>H</a:t>
            </a:r>
            <a:r>
              <a:rPr lang="en-US" sz="6000" b="1">
                <a:latin typeface="Times New Roman" pitchFamily="18" charset="0"/>
              </a:rPr>
              <a:t>ế</a:t>
            </a:r>
            <a:r>
              <a:rPr lang="en-US" sz="6000">
                <a:latin typeface="Times New Roman" pitchFamily="18" charset="0"/>
              </a:rPr>
              <a:t>t gi</a:t>
            </a:r>
            <a:r>
              <a:rPr lang="en-US" sz="6000" b="1">
                <a:latin typeface="Times New Roman" pitchFamily="18" charset="0"/>
              </a:rPr>
              <a:t>ờ</a:t>
            </a:r>
          </a:p>
        </p:txBody>
      </p:sp>
      <p:sp>
        <p:nvSpPr>
          <p:cNvPr id="30730" name="Slide Number Placeholder 18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0086CCD6-0186-415D-B56D-01E2C450E740}" type="slidenum">
              <a:rPr lang="en-US" sz="1400"/>
              <a:pPr algn="r"/>
              <a:t>10</a:t>
            </a:fld>
            <a:endParaRPr lang="en-US" sz="1400"/>
          </a:p>
        </p:txBody>
      </p:sp>
      <p:sp>
        <p:nvSpPr>
          <p:cNvPr id="30731" name="Rectangle 2"/>
          <p:cNvSpPr>
            <a:spLocks noChangeArrowheads="1"/>
          </p:cNvSpPr>
          <p:nvPr/>
        </p:nvSpPr>
        <p:spPr bwMode="auto">
          <a:xfrm>
            <a:off x="304800" y="1905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800" dirty="0" err="1">
                <a:solidFill>
                  <a:schemeClr val="tx2"/>
                </a:solidFill>
                <a:latin typeface="Century Gothic" pitchFamily="34" charset="0"/>
              </a:rPr>
              <a:t>Câu</a:t>
            </a:r>
            <a:r>
              <a:rPr lang="en-US" sz="2800" dirty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latin typeface="Century Gothic" pitchFamily="34" charset="0"/>
              </a:rPr>
              <a:t>2</a:t>
            </a:r>
            <a:r>
              <a:rPr lang="en-US" sz="2800" dirty="0">
                <a:solidFill>
                  <a:schemeClr val="tx2"/>
                </a:solidFill>
                <a:latin typeface="Century Gothic" pitchFamily="34" charset="0"/>
              </a:rPr>
              <a:t/>
            </a:r>
            <a:br>
              <a:rPr lang="en-US" sz="2800" dirty="0">
                <a:solidFill>
                  <a:schemeClr val="tx2"/>
                </a:solidFill>
                <a:latin typeface="Century Gothic" pitchFamily="34" charset="0"/>
              </a:rPr>
            </a:br>
            <a:r>
              <a:rPr lang="en-US" sz="4400" dirty="0" smtClean="0">
                <a:solidFill>
                  <a:schemeClr val="tx2"/>
                </a:solidFill>
              </a:rPr>
              <a:t>Do </a:t>
            </a:r>
            <a:r>
              <a:rPr lang="en-US" sz="4400" dirty="0" err="1" smtClean="0">
                <a:solidFill>
                  <a:schemeClr val="tx2"/>
                </a:solidFill>
              </a:rPr>
              <a:t>ai</a:t>
            </a:r>
            <a:r>
              <a:rPr lang="en-US" sz="4400" dirty="0" smtClean="0">
                <a:solidFill>
                  <a:schemeClr val="tx2"/>
                </a:solidFill>
              </a:rPr>
              <a:t> </a:t>
            </a:r>
            <a:r>
              <a:rPr lang="en-US" sz="4400" dirty="0" err="1" smtClean="0">
                <a:solidFill>
                  <a:schemeClr val="tx2"/>
                </a:solidFill>
              </a:rPr>
              <a:t>sáng</a:t>
            </a:r>
            <a:r>
              <a:rPr lang="en-US" sz="4400" dirty="0" smtClean="0">
                <a:solidFill>
                  <a:schemeClr val="tx2"/>
                </a:solidFill>
              </a:rPr>
              <a:t> </a:t>
            </a:r>
            <a:r>
              <a:rPr lang="en-US" sz="4400" dirty="0" err="1" smtClean="0">
                <a:solidFill>
                  <a:schemeClr val="tx2"/>
                </a:solidFill>
              </a:rPr>
              <a:t>tác</a:t>
            </a:r>
            <a:r>
              <a:rPr lang="en-US" sz="4400" dirty="0" smtClean="0">
                <a:solidFill>
                  <a:schemeClr val="tx2"/>
                </a:solidFill>
              </a:rPr>
              <a:t>? 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30732" name="BAN GIOI QU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15000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3" name="s1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286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4" name="Picture 14" descr="roses_swaying_back_an_a_mc">
            <a:hlinkClick r:id="rId7" action="ppaction://hlinkfile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105400"/>
            <a:ext cx="1344613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5" name="Picture 15" descr="Yellow-Sad-Face-Animation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0"/>
            <a:ext cx="1747838" cy="97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6" name="Picture 5" descr="BAR_EL~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7" name="Picture 5" descr="BAR_EL~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1475"/>
            <a:ext cx="91440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8" name="Picture 7" descr="BAR_EL~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295650" y="3448050"/>
            <a:ext cx="67056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9" name="Picture 7" descr="BAR_EL~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734050" y="3448050"/>
            <a:ext cx="67056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30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16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1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116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11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116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11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116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11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116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1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116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07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155" fill="hold"/>
                                        <p:tgtEl>
                                          <p:spTgt spid="307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32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32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7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615" fill="hold"/>
                                        <p:tgtEl>
                                          <p:spTgt spid="307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33"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33"/>
                </p:tgtEl>
              </p:cMediaNode>
            </p:audio>
          </p:childTnLst>
        </p:cTn>
      </p:par>
    </p:tnLst>
    <p:bldLst>
      <p:bldP spid="111675" grpId="0" animBg="1"/>
      <p:bldP spid="111674" grpId="0" animBg="1"/>
      <p:bldP spid="111677" grpId="0" animBg="1"/>
      <p:bldP spid="111673" grpId="0" animBg="1"/>
      <p:bldP spid="111676" grpId="0" animBg="1"/>
      <p:bldP spid="11167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696200" y="6172200"/>
            <a:ext cx="1066800" cy="5334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Quay lại</a:t>
            </a:r>
          </a:p>
        </p:txBody>
      </p:sp>
      <p:sp>
        <p:nvSpPr>
          <p:cNvPr id="31747" name="Oval 5"/>
          <p:cNvSpPr>
            <a:spLocks noChangeArrowheads="1"/>
          </p:cNvSpPr>
          <p:nvPr/>
        </p:nvSpPr>
        <p:spPr bwMode="auto">
          <a:xfrm>
            <a:off x="5638800" y="3733800"/>
            <a:ext cx="2667000" cy="3124200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75" name="WordArt 59"/>
          <p:cNvSpPr>
            <a:spLocks noChangeArrowheads="1" noChangeShapeType="1" noTextEdit="1"/>
          </p:cNvSpPr>
          <p:nvPr/>
        </p:nvSpPr>
        <p:spPr bwMode="auto">
          <a:xfrm>
            <a:off x="6858000" y="4191000"/>
            <a:ext cx="9906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04</a:t>
            </a:r>
          </a:p>
        </p:txBody>
      </p:sp>
      <p:sp>
        <p:nvSpPr>
          <p:cNvPr id="111674" name="WordArt 58"/>
          <p:cNvSpPr>
            <a:spLocks noChangeArrowheads="1" noChangeShapeType="1" noTextEdit="1"/>
          </p:cNvSpPr>
          <p:nvPr/>
        </p:nvSpPr>
        <p:spPr bwMode="auto">
          <a:xfrm>
            <a:off x="6324600" y="4343400"/>
            <a:ext cx="9906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05</a:t>
            </a:r>
          </a:p>
        </p:txBody>
      </p:sp>
      <p:sp>
        <p:nvSpPr>
          <p:cNvPr id="111677" name="WordArt 61"/>
          <p:cNvSpPr>
            <a:spLocks noChangeArrowheads="1" noChangeShapeType="1" noTextEdit="1"/>
          </p:cNvSpPr>
          <p:nvPr/>
        </p:nvSpPr>
        <p:spPr bwMode="auto">
          <a:xfrm>
            <a:off x="6324600" y="3810000"/>
            <a:ext cx="10668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02</a:t>
            </a:r>
          </a:p>
        </p:txBody>
      </p:sp>
      <p:sp>
        <p:nvSpPr>
          <p:cNvPr id="111673" name="WordArt 57"/>
          <p:cNvSpPr>
            <a:spLocks noChangeArrowheads="1" noChangeShapeType="1" noTextEdit="1"/>
          </p:cNvSpPr>
          <p:nvPr/>
        </p:nvSpPr>
        <p:spPr bwMode="auto">
          <a:xfrm>
            <a:off x="6553200" y="3962400"/>
            <a:ext cx="11430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01</a:t>
            </a:r>
          </a:p>
        </p:txBody>
      </p:sp>
      <p:sp>
        <p:nvSpPr>
          <p:cNvPr id="111676" name="WordArt 60"/>
          <p:cNvSpPr>
            <a:spLocks noChangeArrowheads="1" noChangeShapeType="1" noTextEdit="1"/>
          </p:cNvSpPr>
          <p:nvPr/>
        </p:nvSpPr>
        <p:spPr bwMode="auto">
          <a:xfrm>
            <a:off x="6477000" y="4343400"/>
            <a:ext cx="8382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03</a:t>
            </a:r>
          </a:p>
        </p:txBody>
      </p:sp>
      <p:sp>
        <p:nvSpPr>
          <p:cNvPr id="111678" name="AutoShape 62"/>
          <p:cNvSpPr>
            <a:spLocks noChangeArrowheads="1"/>
          </p:cNvSpPr>
          <p:nvPr/>
        </p:nvSpPr>
        <p:spPr bwMode="auto">
          <a:xfrm>
            <a:off x="5257800" y="3962400"/>
            <a:ext cx="3352800" cy="2438400"/>
          </a:xfrm>
          <a:prstGeom prst="irregularSeal2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6000">
                <a:latin typeface="Times New Roman" pitchFamily="18" charset="0"/>
              </a:rPr>
              <a:t>H</a:t>
            </a:r>
            <a:r>
              <a:rPr lang="en-US" sz="6000" b="1">
                <a:latin typeface="Times New Roman" pitchFamily="18" charset="0"/>
              </a:rPr>
              <a:t>ế</a:t>
            </a:r>
            <a:r>
              <a:rPr lang="en-US" sz="6000">
                <a:latin typeface="Times New Roman" pitchFamily="18" charset="0"/>
              </a:rPr>
              <a:t>t gi</a:t>
            </a:r>
            <a:r>
              <a:rPr lang="en-US" sz="6000" b="1">
                <a:latin typeface="Times New Roman" pitchFamily="18" charset="0"/>
              </a:rPr>
              <a:t>ờ</a:t>
            </a:r>
          </a:p>
        </p:txBody>
      </p:sp>
      <p:sp>
        <p:nvSpPr>
          <p:cNvPr id="31754" name="Slide Number Placeholder 18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4462943B-97CE-4A7C-999D-2ADBB1A2A25B}" type="slidenum">
              <a:rPr lang="en-US" sz="1400"/>
              <a:pPr algn="r"/>
              <a:t>11</a:t>
            </a:fld>
            <a:endParaRPr lang="en-US" sz="1400"/>
          </a:p>
        </p:txBody>
      </p:sp>
      <p:sp>
        <p:nvSpPr>
          <p:cNvPr id="31755" name="Rectangle 2"/>
          <p:cNvSpPr>
            <a:spLocks noChangeArrowheads="1"/>
          </p:cNvSpPr>
          <p:nvPr/>
        </p:nvSpPr>
        <p:spPr bwMode="auto">
          <a:xfrm>
            <a:off x="304800" y="1905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800" dirty="0" err="1">
                <a:solidFill>
                  <a:schemeClr val="tx2"/>
                </a:solidFill>
                <a:latin typeface="Century Gothic" pitchFamily="34" charset="0"/>
              </a:rPr>
              <a:t>Câu</a:t>
            </a:r>
            <a:r>
              <a:rPr lang="en-US" sz="2800" dirty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latin typeface="Century Gothic" pitchFamily="34" charset="0"/>
              </a:rPr>
              <a:t>3: </a:t>
            </a:r>
            <a:r>
              <a:rPr lang="en-US" sz="2800" dirty="0" err="1" smtClean="0">
                <a:solidFill>
                  <a:schemeClr val="tx2"/>
                </a:solidFill>
                <a:latin typeface="Century Gothic" pitchFamily="34" charset="0"/>
              </a:rPr>
              <a:t>cô</a:t>
            </a:r>
            <a:r>
              <a:rPr lang="en-US" sz="28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entury Gothic" pitchFamily="34" charset="0"/>
              </a:rPr>
              <a:t>giáo</a:t>
            </a:r>
            <a:r>
              <a:rPr lang="en-US" sz="28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entury Gothic" pitchFamily="34" charset="0"/>
              </a:rPr>
              <a:t>dạy</a:t>
            </a:r>
            <a:r>
              <a:rPr lang="en-US" sz="2800" dirty="0" smtClean="0">
                <a:solidFill>
                  <a:schemeClr val="tx2"/>
                </a:solidFill>
                <a:latin typeface="Century Gothic" pitchFamily="34" charset="0"/>
              </a:rPr>
              <a:t> con </a:t>
            </a:r>
            <a:r>
              <a:rPr lang="en-US" sz="2800" dirty="0" err="1" smtClean="0">
                <a:solidFill>
                  <a:schemeClr val="tx2"/>
                </a:solidFill>
                <a:latin typeface="Century Gothic" pitchFamily="34" charset="0"/>
              </a:rPr>
              <a:t>điều</a:t>
            </a:r>
            <a:r>
              <a:rPr lang="en-US" sz="28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entury Gothic" pitchFamily="34" charset="0"/>
              </a:rPr>
              <a:t>gì</a:t>
            </a:r>
            <a:r>
              <a:rPr lang="en-US" sz="2800" dirty="0" smtClean="0">
                <a:solidFill>
                  <a:schemeClr val="tx2"/>
                </a:solidFill>
                <a:latin typeface="Century Gothic" pitchFamily="34" charset="0"/>
              </a:rPr>
              <a:t>?</a:t>
            </a:r>
          </a:p>
          <a:p>
            <a:pPr algn="ctr"/>
            <a:r>
              <a:rPr lang="en-US" sz="2800" dirty="0" err="1" smtClean="0">
                <a:solidFill>
                  <a:schemeClr val="tx2"/>
                </a:solidFill>
                <a:latin typeface="Century Gothic" pitchFamily="34" charset="0"/>
              </a:rPr>
              <a:t>Câu</a:t>
            </a:r>
            <a:r>
              <a:rPr lang="en-US" sz="28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entury Gothic" pitchFamily="34" charset="0"/>
              </a:rPr>
              <a:t>thơ</a:t>
            </a:r>
            <a:r>
              <a:rPr lang="en-US" sz="28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entury Gothic" pitchFamily="34" charset="0"/>
              </a:rPr>
              <a:t>nào</a:t>
            </a:r>
            <a:r>
              <a:rPr lang="en-US" sz="28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entury Gothic" pitchFamily="34" charset="0"/>
              </a:rPr>
              <a:t>nói</a:t>
            </a:r>
            <a:r>
              <a:rPr lang="en-US" sz="28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entury Gothic" pitchFamily="34" charset="0"/>
              </a:rPr>
              <a:t>lên</a:t>
            </a:r>
            <a:r>
              <a:rPr lang="en-US" sz="28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entury Gothic" pitchFamily="34" charset="0"/>
              </a:rPr>
              <a:t>điều</a:t>
            </a:r>
            <a:r>
              <a:rPr lang="en-US" sz="28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entury Gothic" pitchFamily="34" charset="0"/>
              </a:rPr>
              <a:t>đó</a:t>
            </a:r>
            <a:r>
              <a:rPr lang="en-US" sz="2800" dirty="0" smtClean="0">
                <a:solidFill>
                  <a:schemeClr val="tx2"/>
                </a:solidFill>
                <a:latin typeface="Century Gothic" pitchFamily="34" charset="0"/>
              </a:rPr>
              <a:t>?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31756" name="s1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286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7" name="Picture 13" descr="roses_swaying_back_an_a_mc">
            <a:hlinkClick r:id="rId7" action="ppaction://hlinkfile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105400"/>
            <a:ext cx="1344613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8" name="Picture 7" descr="BAR_EL~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295650" y="3448050"/>
            <a:ext cx="67056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9" name="Picture 7" descr="BAR_EL~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734050" y="3295650"/>
            <a:ext cx="67056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0" name="Picture 5" descr="BAR_EL~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1" name="Picture 5" descr="BAR_EL~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1475"/>
            <a:ext cx="91440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2" name="Picture 18" descr="sky2[1]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1000"/>
            <a:ext cx="472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63" name="D2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72440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05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16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1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116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11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116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11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116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11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116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1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116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17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615" fill="hold"/>
                                        <p:tgtEl>
                                          <p:spTgt spid="317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6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56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17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774" fill="hold"/>
                                        <p:tgtEl>
                                          <p:spTgt spid="317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63"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63"/>
                </p:tgtEl>
              </p:cMediaNode>
            </p:audio>
          </p:childTnLst>
        </p:cTn>
      </p:par>
    </p:tnLst>
    <p:bldLst>
      <p:bldP spid="111675" grpId="0" animBg="1"/>
      <p:bldP spid="111674" grpId="0" animBg="1"/>
      <p:bldP spid="111677" grpId="0" animBg="1"/>
      <p:bldP spid="111673" grpId="0" animBg="1"/>
      <p:bldP spid="111676" grpId="0" animBg="1"/>
      <p:bldP spid="11167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696200" y="6172200"/>
            <a:ext cx="1066800" cy="5334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Quay lại</a:t>
            </a:r>
          </a:p>
        </p:txBody>
      </p:sp>
      <p:sp>
        <p:nvSpPr>
          <p:cNvPr id="31747" name="Oval 5"/>
          <p:cNvSpPr>
            <a:spLocks noChangeArrowheads="1"/>
          </p:cNvSpPr>
          <p:nvPr/>
        </p:nvSpPr>
        <p:spPr bwMode="auto">
          <a:xfrm>
            <a:off x="5638800" y="3733800"/>
            <a:ext cx="2667000" cy="3124200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75" name="WordArt 59"/>
          <p:cNvSpPr>
            <a:spLocks noChangeArrowheads="1" noChangeShapeType="1" noTextEdit="1"/>
          </p:cNvSpPr>
          <p:nvPr/>
        </p:nvSpPr>
        <p:spPr bwMode="auto">
          <a:xfrm>
            <a:off x="6858000" y="4191000"/>
            <a:ext cx="9906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04</a:t>
            </a:r>
          </a:p>
        </p:txBody>
      </p:sp>
      <p:sp>
        <p:nvSpPr>
          <p:cNvPr id="111674" name="WordArt 58"/>
          <p:cNvSpPr>
            <a:spLocks noChangeArrowheads="1" noChangeShapeType="1" noTextEdit="1"/>
          </p:cNvSpPr>
          <p:nvPr/>
        </p:nvSpPr>
        <p:spPr bwMode="auto">
          <a:xfrm>
            <a:off x="6324600" y="4343400"/>
            <a:ext cx="9906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05</a:t>
            </a:r>
          </a:p>
        </p:txBody>
      </p:sp>
      <p:sp>
        <p:nvSpPr>
          <p:cNvPr id="111677" name="WordArt 61"/>
          <p:cNvSpPr>
            <a:spLocks noChangeArrowheads="1" noChangeShapeType="1" noTextEdit="1"/>
          </p:cNvSpPr>
          <p:nvPr/>
        </p:nvSpPr>
        <p:spPr bwMode="auto">
          <a:xfrm>
            <a:off x="6324600" y="3810000"/>
            <a:ext cx="10668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02</a:t>
            </a:r>
          </a:p>
        </p:txBody>
      </p:sp>
      <p:sp>
        <p:nvSpPr>
          <p:cNvPr id="111673" name="WordArt 57"/>
          <p:cNvSpPr>
            <a:spLocks noChangeArrowheads="1" noChangeShapeType="1" noTextEdit="1"/>
          </p:cNvSpPr>
          <p:nvPr/>
        </p:nvSpPr>
        <p:spPr bwMode="auto">
          <a:xfrm>
            <a:off x="6553200" y="3962400"/>
            <a:ext cx="11430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01</a:t>
            </a:r>
          </a:p>
        </p:txBody>
      </p:sp>
      <p:sp>
        <p:nvSpPr>
          <p:cNvPr id="111676" name="WordArt 60"/>
          <p:cNvSpPr>
            <a:spLocks noChangeArrowheads="1" noChangeShapeType="1" noTextEdit="1"/>
          </p:cNvSpPr>
          <p:nvPr/>
        </p:nvSpPr>
        <p:spPr bwMode="auto">
          <a:xfrm>
            <a:off x="6477000" y="4343400"/>
            <a:ext cx="8382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03</a:t>
            </a:r>
          </a:p>
        </p:txBody>
      </p:sp>
      <p:sp>
        <p:nvSpPr>
          <p:cNvPr id="111678" name="AutoShape 62"/>
          <p:cNvSpPr>
            <a:spLocks noChangeArrowheads="1"/>
          </p:cNvSpPr>
          <p:nvPr/>
        </p:nvSpPr>
        <p:spPr bwMode="auto">
          <a:xfrm>
            <a:off x="5257800" y="3962400"/>
            <a:ext cx="3352800" cy="2438400"/>
          </a:xfrm>
          <a:prstGeom prst="irregularSeal2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6000">
                <a:latin typeface="Times New Roman" pitchFamily="18" charset="0"/>
              </a:rPr>
              <a:t>H</a:t>
            </a:r>
            <a:r>
              <a:rPr lang="en-US" sz="6000" b="1">
                <a:latin typeface="Times New Roman" pitchFamily="18" charset="0"/>
              </a:rPr>
              <a:t>ế</a:t>
            </a:r>
            <a:r>
              <a:rPr lang="en-US" sz="6000">
                <a:latin typeface="Times New Roman" pitchFamily="18" charset="0"/>
              </a:rPr>
              <a:t>t gi</a:t>
            </a:r>
            <a:r>
              <a:rPr lang="en-US" sz="6000" b="1">
                <a:latin typeface="Times New Roman" pitchFamily="18" charset="0"/>
              </a:rPr>
              <a:t>ờ</a:t>
            </a:r>
          </a:p>
        </p:txBody>
      </p:sp>
      <p:sp>
        <p:nvSpPr>
          <p:cNvPr id="31754" name="Slide Number Placeholder 18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4462943B-97CE-4A7C-999D-2ADBB1A2A25B}" type="slidenum">
              <a:rPr lang="en-US" sz="1400"/>
              <a:pPr algn="r"/>
              <a:t>12</a:t>
            </a:fld>
            <a:endParaRPr lang="en-US" sz="1400"/>
          </a:p>
        </p:txBody>
      </p:sp>
      <p:sp>
        <p:nvSpPr>
          <p:cNvPr id="31755" name="Rectangle 2"/>
          <p:cNvSpPr>
            <a:spLocks noChangeArrowheads="1"/>
          </p:cNvSpPr>
          <p:nvPr/>
        </p:nvSpPr>
        <p:spPr bwMode="auto">
          <a:xfrm>
            <a:off x="304800" y="1905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800" dirty="0" err="1">
                <a:solidFill>
                  <a:schemeClr val="tx2"/>
                </a:solidFill>
                <a:latin typeface="Century Gothic" pitchFamily="34" charset="0"/>
              </a:rPr>
              <a:t>Câu</a:t>
            </a:r>
            <a:r>
              <a:rPr lang="en-US" sz="2800" dirty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latin typeface="Century Gothic" pitchFamily="34" charset="0"/>
              </a:rPr>
              <a:t>4: </a:t>
            </a:r>
            <a:r>
              <a:rPr lang="en-US" sz="2800" dirty="0" err="1" smtClean="0">
                <a:solidFill>
                  <a:schemeClr val="tx2"/>
                </a:solidFill>
                <a:latin typeface="Century Gothic" pitchFamily="34" charset="0"/>
              </a:rPr>
              <a:t>răng</a:t>
            </a:r>
            <a:r>
              <a:rPr lang="en-US" sz="28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entury Gothic" pitchFamily="34" charset="0"/>
              </a:rPr>
              <a:t>bà</a:t>
            </a:r>
            <a:r>
              <a:rPr lang="en-US" sz="28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entury Gothic" pitchFamily="34" charset="0"/>
              </a:rPr>
              <a:t>như</a:t>
            </a:r>
            <a:r>
              <a:rPr lang="en-US" sz="28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entury Gothic" pitchFamily="34" charset="0"/>
              </a:rPr>
              <a:t>thế</a:t>
            </a:r>
            <a:r>
              <a:rPr lang="en-US" sz="28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entury Gothic" pitchFamily="34" charset="0"/>
              </a:rPr>
              <a:t>nào</a:t>
            </a:r>
            <a:r>
              <a:rPr lang="en-US" sz="2800" dirty="0" smtClean="0">
                <a:solidFill>
                  <a:schemeClr val="tx2"/>
                </a:solidFill>
                <a:latin typeface="Century Gothic" pitchFamily="34" charset="0"/>
              </a:rPr>
              <a:t>?</a:t>
            </a:r>
          </a:p>
          <a:p>
            <a:pPr algn="ctr"/>
            <a:r>
              <a:rPr lang="en-US" sz="2800" dirty="0" err="1" smtClean="0">
                <a:solidFill>
                  <a:schemeClr val="tx2"/>
                </a:solidFill>
                <a:latin typeface="Century Gothic" pitchFamily="34" charset="0"/>
              </a:rPr>
              <a:t>Câu</a:t>
            </a:r>
            <a:r>
              <a:rPr lang="en-US" sz="28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entury Gothic" pitchFamily="34" charset="0"/>
              </a:rPr>
              <a:t>thơ</a:t>
            </a:r>
            <a:r>
              <a:rPr lang="en-US" sz="28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entury Gothic" pitchFamily="34" charset="0"/>
              </a:rPr>
              <a:t>nào</a:t>
            </a:r>
            <a:r>
              <a:rPr lang="en-US" sz="28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entury Gothic" pitchFamily="34" charset="0"/>
              </a:rPr>
              <a:t>nói</a:t>
            </a:r>
            <a:r>
              <a:rPr lang="en-US" sz="28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entury Gothic" pitchFamily="34" charset="0"/>
              </a:rPr>
              <a:t>lên</a:t>
            </a:r>
            <a:r>
              <a:rPr lang="en-US" sz="28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entury Gothic" pitchFamily="34" charset="0"/>
              </a:rPr>
              <a:t>điều</a:t>
            </a:r>
            <a:r>
              <a:rPr lang="en-US" sz="28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entury Gothic" pitchFamily="34" charset="0"/>
              </a:rPr>
              <a:t>đó</a:t>
            </a:r>
            <a:r>
              <a:rPr lang="en-US" sz="2800" dirty="0" smtClean="0">
                <a:solidFill>
                  <a:schemeClr val="tx2"/>
                </a:solidFill>
                <a:latin typeface="Century Gothic" pitchFamily="34" charset="0"/>
              </a:rPr>
              <a:t>?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31756" name="s1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286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7" name="Picture 13" descr="roses_swaying_back_an_a_mc">
            <a:hlinkClick r:id="rId7" action="ppaction://hlinkfile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105400"/>
            <a:ext cx="1344613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8" name="Picture 7" descr="BAR_EL~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295650" y="3448050"/>
            <a:ext cx="67056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9" name="Picture 7" descr="BAR_EL~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734050" y="3295650"/>
            <a:ext cx="67056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0" name="Picture 5" descr="BAR_EL~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1" name="Picture 5" descr="BAR_EL~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1475"/>
            <a:ext cx="91440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2" name="Picture 18" descr="sky2[1]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1000"/>
            <a:ext cx="472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63" name="D2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72440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05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16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1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116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11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116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11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116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11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116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1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116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17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615" fill="hold"/>
                                        <p:tgtEl>
                                          <p:spTgt spid="317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6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56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17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774" fill="hold"/>
                                        <p:tgtEl>
                                          <p:spTgt spid="317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63"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63"/>
                </p:tgtEl>
              </p:cMediaNode>
            </p:audio>
          </p:childTnLst>
        </p:cTn>
      </p:par>
    </p:tnLst>
    <p:bldLst>
      <p:bldP spid="111675" grpId="0" animBg="1"/>
      <p:bldP spid="111674" grpId="0" animBg="1"/>
      <p:bldP spid="111677" grpId="0" animBg="1"/>
      <p:bldP spid="111673" grpId="0" animBg="1"/>
      <p:bldP spid="111676" grpId="0" animBg="1"/>
      <p:bldP spid="11167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696200" y="6172200"/>
            <a:ext cx="1066800" cy="5334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Quay lại</a:t>
            </a:r>
          </a:p>
        </p:txBody>
      </p:sp>
      <p:sp>
        <p:nvSpPr>
          <p:cNvPr id="31747" name="Oval 5"/>
          <p:cNvSpPr>
            <a:spLocks noChangeArrowheads="1"/>
          </p:cNvSpPr>
          <p:nvPr/>
        </p:nvSpPr>
        <p:spPr bwMode="auto">
          <a:xfrm>
            <a:off x="5638800" y="3733800"/>
            <a:ext cx="2667000" cy="3124200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75" name="WordArt 59"/>
          <p:cNvSpPr>
            <a:spLocks noChangeArrowheads="1" noChangeShapeType="1" noTextEdit="1"/>
          </p:cNvSpPr>
          <p:nvPr/>
        </p:nvSpPr>
        <p:spPr bwMode="auto">
          <a:xfrm>
            <a:off x="6858000" y="4191000"/>
            <a:ext cx="9906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04</a:t>
            </a:r>
          </a:p>
        </p:txBody>
      </p:sp>
      <p:sp>
        <p:nvSpPr>
          <p:cNvPr id="111674" name="WordArt 58"/>
          <p:cNvSpPr>
            <a:spLocks noChangeArrowheads="1" noChangeShapeType="1" noTextEdit="1"/>
          </p:cNvSpPr>
          <p:nvPr/>
        </p:nvSpPr>
        <p:spPr bwMode="auto">
          <a:xfrm>
            <a:off x="6324600" y="4343400"/>
            <a:ext cx="9906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05</a:t>
            </a:r>
          </a:p>
        </p:txBody>
      </p:sp>
      <p:sp>
        <p:nvSpPr>
          <p:cNvPr id="111677" name="WordArt 61"/>
          <p:cNvSpPr>
            <a:spLocks noChangeArrowheads="1" noChangeShapeType="1" noTextEdit="1"/>
          </p:cNvSpPr>
          <p:nvPr/>
        </p:nvSpPr>
        <p:spPr bwMode="auto">
          <a:xfrm>
            <a:off x="6324600" y="3810000"/>
            <a:ext cx="10668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02</a:t>
            </a:r>
          </a:p>
        </p:txBody>
      </p:sp>
      <p:sp>
        <p:nvSpPr>
          <p:cNvPr id="111673" name="WordArt 57"/>
          <p:cNvSpPr>
            <a:spLocks noChangeArrowheads="1" noChangeShapeType="1" noTextEdit="1"/>
          </p:cNvSpPr>
          <p:nvPr/>
        </p:nvSpPr>
        <p:spPr bwMode="auto">
          <a:xfrm>
            <a:off x="6553200" y="3962400"/>
            <a:ext cx="11430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01</a:t>
            </a:r>
          </a:p>
        </p:txBody>
      </p:sp>
      <p:sp>
        <p:nvSpPr>
          <p:cNvPr id="111676" name="WordArt 60"/>
          <p:cNvSpPr>
            <a:spLocks noChangeArrowheads="1" noChangeShapeType="1" noTextEdit="1"/>
          </p:cNvSpPr>
          <p:nvPr/>
        </p:nvSpPr>
        <p:spPr bwMode="auto">
          <a:xfrm>
            <a:off x="6477000" y="4343400"/>
            <a:ext cx="8382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03</a:t>
            </a:r>
          </a:p>
        </p:txBody>
      </p:sp>
      <p:sp>
        <p:nvSpPr>
          <p:cNvPr id="111678" name="AutoShape 62"/>
          <p:cNvSpPr>
            <a:spLocks noChangeArrowheads="1"/>
          </p:cNvSpPr>
          <p:nvPr/>
        </p:nvSpPr>
        <p:spPr bwMode="auto">
          <a:xfrm>
            <a:off x="5257800" y="3962400"/>
            <a:ext cx="3352800" cy="2438400"/>
          </a:xfrm>
          <a:prstGeom prst="irregularSeal2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6000">
                <a:latin typeface="Times New Roman" pitchFamily="18" charset="0"/>
              </a:rPr>
              <a:t>H</a:t>
            </a:r>
            <a:r>
              <a:rPr lang="en-US" sz="6000" b="1">
                <a:latin typeface="Times New Roman" pitchFamily="18" charset="0"/>
              </a:rPr>
              <a:t>ế</a:t>
            </a:r>
            <a:r>
              <a:rPr lang="en-US" sz="6000">
                <a:latin typeface="Times New Roman" pitchFamily="18" charset="0"/>
              </a:rPr>
              <a:t>t gi</a:t>
            </a:r>
            <a:r>
              <a:rPr lang="en-US" sz="6000" b="1">
                <a:latin typeface="Times New Roman" pitchFamily="18" charset="0"/>
              </a:rPr>
              <a:t>ờ</a:t>
            </a:r>
          </a:p>
        </p:txBody>
      </p:sp>
      <p:sp>
        <p:nvSpPr>
          <p:cNvPr id="31754" name="Slide Number Placeholder 18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4462943B-97CE-4A7C-999D-2ADBB1A2A25B}" type="slidenum">
              <a:rPr lang="en-US" sz="1400"/>
              <a:pPr algn="r"/>
              <a:t>13</a:t>
            </a:fld>
            <a:endParaRPr lang="en-US" sz="1400"/>
          </a:p>
        </p:txBody>
      </p:sp>
      <p:sp>
        <p:nvSpPr>
          <p:cNvPr id="31755" name="Rectangle 2"/>
          <p:cNvSpPr>
            <a:spLocks noChangeArrowheads="1"/>
          </p:cNvSpPr>
          <p:nvPr/>
        </p:nvSpPr>
        <p:spPr bwMode="auto">
          <a:xfrm>
            <a:off x="304800" y="1905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800" dirty="0" err="1">
                <a:solidFill>
                  <a:schemeClr val="tx2"/>
                </a:solidFill>
                <a:latin typeface="Century Gothic" pitchFamily="34" charset="0"/>
              </a:rPr>
              <a:t>Câu</a:t>
            </a:r>
            <a:r>
              <a:rPr lang="en-US" sz="2800" dirty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latin typeface="Century Gothic" pitchFamily="34" charset="0"/>
              </a:rPr>
              <a:t>5: </a:t>
            </a:r>
            <a:r>
              <a:rPr lang="en-US" sz="2800" dirty="0" err="1" smtClean="0">
                <a:solidFill>
                  <a:schemeClr val="tx2"/>
                </a:solidFill>
                <a:latin typeface="Century Gothic" pitchFamily="34" charset="0"/>
              </a:rPr>
              <a:t>Cháu</a:t>
            </a:r>
            <a:r>
              <a:rPr lang="en-US" sz="28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entury Gothic" pitchFamily="34" charset="0"/>
              </a:rPr>
              <a:t>đã</a:t>
            </a:r>
            <a:r>
              <a:rPr lang="en-US" sz="28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entury Gothic" pitchFamily="34" charset="0"/>
              </a:rPr>
              <a:t>làm</a:t>
            </a:r>
            <a:r>
              <a:rPr lang="en-US" sz="28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entury Gothic" pitchFamily="34" charset="0"/>
              </a:rPr>
              <a:t>gì</a:t>
            </a:r>
            <a:r>
              <a:rPr lang="en-US" sz="2800" dirty="0" smtClean="0">
                <a:solidFill>
                  <a:schemeClr val="tx2"/>
                </a:solidFill>
                <a:latin typeface="Century Gothic" pitchFamily="34" charset="0"/>
              </a:rPr>
              <a:t>?</a:t>
            </a:r>
          </a:p>
          <a:p>
            <a:pPr algn="ctr"/>
            <a:r>
              <a:rPr lang="en-US" sz="2800" dirty="0" err="1" smtClean="0">
                <a:solidFill>
                  <a:schemeClr val="tx2"/>
                </a:solidFill>
                <a:latin typeface="Century Gothic" pitchFamily="34" charset="0"/>
              </a:rPr>
              <a:t>Câu</a:t>
            </a:r>
            <a:r>
              <a:rPr lang="en-US" sz="28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entury Gothic" pitchFamily="34" charset="0"/>
              </a:rPr>
              <a:t>thơ</a:t>
            </a:r>
            <a:r>
              <a:rPr lang="en-US" sz="28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entury Gothic" pitchFamily="34" charset="0"/>
              </a:rPr>
              <a:t>nào</a:t>
            </a:r>
            <a:r>
              <a:rPr lang="en-US" sz="28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entury Gothic" pitchFamily="34" charset="0"/>
              </a:rPr>
              <a:t>nói</a:t>
            </a:r>
            <a:r>
              <a:rPr lang="en-US" sz="28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entury Gothic" pitchFamily="34" charset="0"/>
              </a:rPr>
              <a:t>lên</a:t>
            </a:r>
            <a:r>
              <a:rPr lang="en-US" sz="28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entury Gothic" pitchFamily="34" charset="0"/>
              </a:rPr>
              <a:t>điều</a:t>
            </a:r>
            <a:r>
              <a:rPr lang="en-US" sz="28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entury Gothic" pitchFamily="34" charset="0"/>
              </a:rPr>
              <a:t>đó</a:t>
            </a:r>
            <a:r>
              <a:rPr lang="en-US" sz="2800" dirty="0" smtClean="0">
                <a:solidFill>
                  <a:schemeClr val="tx2"/>
                </a:solidFill>
                <a:latin typeface="Century Gothic" pitchFamily="34" charset="0"/>
              </a:rPr>
              <a:t>?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31756" name="s1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286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7" name="Picture 13" descr="roses_swaying_back_an_a_mc">
            <a:hlinkClick r:id="rId7" action="ppaction://hlinkfile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105400"/>
            <a:ext cx="1344613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8" name="Picture 7" descr="BAR_EL~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295650" y="3448050"/>
            <a:ext cx="67056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9" name="Picture 7" descr="BAR_EL~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734050" y="3295650"/>
            <a:ext cx="67056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0" name="Picture 5" descr="BAR_EL~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1" name="Picture 5" descr="BAR_EL~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1475"/>
            <a:ext cx="91440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2" name="Picture 18" descr="sky2[1]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1000"/>
            <a:ext cx="472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63" name="D2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72440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05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16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1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116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11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116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11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116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11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116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1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116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17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615" fill="hold"/>
                                        <p:tgtEl>
                                          <p:spTgt spid="317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6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56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17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774" fill="hold"/>
                                        <p:tgtEl>
                                          <p:spTgt spid="317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63"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63"/>
                </p:tgtEl>
              </p:cMediaNode>
            </p:audio>
          </p:childTnLst>
        </p:cTn>
      </p:par>
    </p:tnLst>
    <p:bldLst>
      <p:bldP spid="111675" grpId="0" animBg="1"/>
      <p:bldP spid="111674" grpId="0" animBg="1"/>
      <p:bldP spid="111677" grpId="0" animBg="1"/>
      <p:bldP spid="111673" grpId="0" animBg="1"/>
      <p:bldP spid="111676" grpId="0" animBg="1"/>
      <p:bldP spid="11167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696200" y="6172200"/>
            <a:ext cx="1066800" cy="5334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Quay lại</a:t>
            </a:r>
          </a:p>
        </p:txBody>
      </p:sp>
      <p:sp>
        <p:nvSpPr>
          <p:cNvPr id="31747" name="Oval 5"/>
          <p:cNvSpPr>
            <a:spLocks noChangeArrowheads="1"/>
          </p:cNvSpPr>
          <p:nvPr/>
        </p:nvSpPr>
        <p:spPr bwMode="auto">
          <a:xfrm>
            <a:off x="5638800" y="3733800"/>
            <a:ext cx="2667000" cy="3124200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75" name="WordArt 59"/>
          <p:cNvSpPr>
            <a:spLocks noChangeArrowheads="1" noChangeShapeType="1" noTextEdit="1"/>
          </p:cNvSpPr>
          <p:nvPr/>
        </p:nvSpPr>
        <p:spPr bwMode="auto">
          <a:xfrm>
            <a:off x="6858000" y="4191000"/>
            <a:ext cx="9906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04</a:t>
            </a:r>
          </a:p>
        </p:txBody>
      </p:sp>
      <p:sp>
        <p:nvSpPr>
          <p:cNvPr id="111674" name="WordArt 58"/>
          <p:cNvSpPr>
            <a:spLocks noChangeArrowheads="1" noChangeShapeType="1" noTextEdit="1"/>
          </p:cNvSpPr>
          <p:nvPr/>
        </p:nvSpPr>
        <p:spPr bwMode="auto">
          <a:xfrm>
            <a:off x="6324600" y="4343400"/>
            <a:ext cx="9906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05</a:t>
            </a:r>
          </a:p>
        </p:txBody>
      </p:sp>
      <p:sp>
        <p:nvSpPr>
          <p:cNvPr id="111677" name="WordArt 61"/>
          <p:cNvSpPr>
            <a:spLocks noChangeArrowheads="1" noChangeShapeType="1" noTextEdit="1"/>
          </p:cNvSpPr>
          <p:nvPr/>
        </p:nvSpPr>
        <p:spPr bwMode="auto">
          <a:xfrm>
            <a:off x="6324600" y="3810000"/>
            <a:ext cx="10668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02</a:t>
            </a:r>
          </a:p>
        </p:txBody>
      </p:sp>
      <p:sp>
        <p:nvSpPr>
          <p:cNvPr id="111673" name="WordArt 57"/>
          <p:cNvSpPr>
            <a:spLocks noChangeArrowheads="1" noChangeShapeType="1" noTextEdit="1"/>
          </p:cNvSpPr>
          <p:nvPr/>
        </p:nvSpPr>
        <p:spPr bwMode="auto">
          <a:xfrm>
            <a:off x="6553200" y="3962400"/>
            <a:ext cx="11430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01</a:t>
            </a:r>
          </a:p>
        </p:txBody>
      </p:sp>
      <p:sp>
        <p:nvSpPr>
          <p:cNvPr id="111676" name="WordArt 60"/>
          <p:cNvSpPr>
            <a:spLocks noChangeArrowheads="1" noChangeShapeType="1" noTextEdit="1"/>
          </p:cNvSpPr>
          <p:nvPr/>
        </p:nvSpPr>
        <p:spPr bwMode="auto">
          <a:xfrm>
            <a:off x="6477000" y="4343400"/>
            <a:ext cx="8382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03</a:t>
            </a:r>
          </a:p>
        </p:txBody>
      </p:sp>
      <p:sp>
        <p:nvSpPr>
          <p:cNvPr id="111678" name="AutoShape 62"/>
          <p:cNvSpPr>
            <a:spLocks noChangeArrowheads="1"/>
          </p:cNvSpPr>
          <p:nvPr/>
        </p:nvSpPr>
        <p:spPr bwMode="auto">
          <a:xfrm>
            <a:off x="5257800" y="3962400"/>
            <a:ext cx="3352800" cy="2438400"/>
          </a:xfrm>
          <a:prstGeom prst="irregularSeal2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6000">
                <a:latin typeface="Times New Roman" pitchFamily="18" charset="0"/>
              </a:rPr>
              <a:t>H</a:t>
            </a:r>
            <a:r>
              <a:rPr lang="en-US" sz="6000" b="1">
                <a:latin typeface="Times New Roman" pitchFamily="18" charset="0"/>
              </a:rPr>
              <a:t>ế</a:t>
            </a:r>
            <a:r>
              <a:rPr lang="en-US" sz="6000">
                <a:latin typeface="Times New Roman" pitchFamily="18" charset="0"/>
              </a:rPr>
              <a:t>t gi</a:t>
            </a:r>
            <a:r>
              <a:rPr lang="en-US" sz="6000" b="1">
                <a:latin typeface="Times New Roman" pitchFamily="18" charset="0"/>
              </a:rPr>
              <a:t>ờ</a:t>
            </a:r>
          </a:p>
        </p:txBody>
      </p:sp>
      <p:sp>
        <p:nvSpPr>
          <p:cNvPr id="31754" name="Slide Number Placeholder 18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4462943B-97CE-4A7C-999D-2ADBB1A2A25B}" type="slidenum">
              <a:rPr lang="en-US" sz="1400"/>
              <a:pPr algn="r"/>
              <a:t>14</a:t>
            </a:fld>
            <a:endParaRPr lang="en-US" sz="1400"/>
          </a:p>
        </p:txBody>
      </p:sp>
      <p:sp>
        <p:nvSpPr>
          <p:cNvPr id="31755" name="Rectangle 2"/>
          <p:cNvSpPr>
            <a:spLocks noChangeArrowheads="1"/>
          </p:cNvSpPr>
          <p:nvPr/>
        </p:nvSpPr>
        <p:spPr bwMode="auto">
          <a:xfrm>
            <a:off x="304800" y="1905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800" dirty="0" err="1">
                <a:solidFill>
                  <a:schemeClr val="tx2"/>
                </a:solidFill>
                <a:latin typeface="Century Gothic" pitchFamily="34" charset="0"/>
              </a:rPr>
              <a:t>Câu</a:t>
            </a:r>
            <a:r>
              <a:rPr lang="en-US" sz="2800" dirty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latin typeface="Century Gothic" pitchFamily="34" charset="0"/>
              </a:rPr>
              <a:t>6: </a:t>
            </a:r>
            <a:r>
              <a:rPr lang="en-US" sz="2800" dirty="0" err="1" smtClean="0">
                <a:solidFill>
                  <a:schemeClr val="tx2"/>
                </a:solidFill>
                <a:latin typeface="Century Gothic" pitchFamily="34" charset="0"/>
              </a:rPr>
              <a:t>Tình</a:t>
            </a:r>
            <a:r>
              <a:rPr lang="en-US" sz="28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entury Gothic" pitchFamily="34" charset="0"/>
              </a:rPr>
              <a:t>cảm</a:t>
            </a:r>
            <a:r>
              <a:rPr lang="en-US" sz="28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entury Gothic" pitchFamily="34" charset="0"/>
              </a:rPr>
              <a:t>của</a:t>
            </a:r>
            <a:r>
              <a:rPr lang="en-US" sz="28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entury Gothic" pitchFamily="34" charset="0"/>
              </a:rPr>
              <a:t>cháu</a:t>
            </a:r>
            <a:r>
              <a:rPr lang="en-US" sz="28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entury Gothic" pitchFamily="34" charset="0"/>
              </a:rPr>
              <a:t>đối</a:t>
            </a:r>
            <a:r>
              <a:rPr lang="en-US" sz="28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entury Gothic" pitchFamily="34" charset="0"/>
              </a:rPr>
              <a:t>với</a:t>
            </a:r>
            <a:r>
              <a:rPr lang="en-US" sz="28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entury Gothic" pitchFamily="34" charset="0"/>
              </a:rPr>
              <a:t>bà</a:t>
            </a:r>
            <a:r>
              <a:rPr lang="en-US" sz="28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entury Gothic" pitchFamily="34" charset="0"/>
              </a:rPr>
              <a:t>như</a:t>
            </a:r>
            <a:r>
              <a:rPr lang="en-US" sz="28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entury Gothic" pitchFamily="34" charset="0"/>
              </a:rPr>
              <a:t>thế</a:t>
            </a:r>
            <a:r>
              <a:rPr lang="en-US" sz="28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entury Gothic" pitchFamily="34" charset="0"/>
              </a:rPr>
              <a:t>nào</a:t>
            </a:r>
            <a:r>
              <a:rPr lang="en-US" sz="2800" dirty="0" smtClean="0">
                <a:solidFill>
                  <a:schemeClr val="tx2"/>
                </a:solidFill>
                <a:latin typeface="Century Gothic" pitchFamily="34" charset="0"/>
              </a:rPr>
              <a:t>?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31756" name="s1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286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7" name="Picture 13" descr="roses_swaying_back_an_a_mc">
            <a:hlinkClick r:id="rId7" action="ppaction://hlinkfile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105400"/>
            <a:ext cx="1344613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8" name="Picture 7" descr="BAR_EL~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295650" y="3448050"/>
            <a:ext cx="67056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9" name="Picture 7" descr="BAR_EL~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734050" y="3295650"/>
            <a:ext cx="67056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0" name="Picture 5" descr="BAR_EL~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1" name="Picture 5" descr="BAR_EL~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1475"/>
            <a:ext cx="91440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2" name="Picture 18" descr="sky2[1]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1000"/>
            <a:ext cx="472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63" name="D2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72440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98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16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1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116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11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116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11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116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11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116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1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116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17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615" fill="hold"/>
                                        <p:tgtEl>
                                          <p:spTgt spid="317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6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56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17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774" fill="hold"/>
                                        <p:tgtEl>
                                          <p:spTgt spid="317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63"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63"/>
                </p:tgtEl>
              </p:cMediaNode>
            </p:audio>
          </p:childTnLst>
        </p:cTn>
      </p:par>
    </p:tnLst>
    <p:bldLst>
      <p:bldP spid="111675" grpId="0" animBg="1"/>
      <p:bldP spid="111674" grpId="0" animBg="1"/>
      <p:bldP spid="111677" grpId="0" animBg="1"/>
      <p:bldP spid="111673" grpId="0" animBg="1"/>
      <p:bldP spid="111676" grpId="0" animBg="1"/>
      <p:bldP spid="11167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696200" y="6172200"/>
            <a:ext cx="1066800" cy="5334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Quay lại</a:t>
            </a:r>
          </a:p>
        </p:txBody>
      </p:sp>
      <p:sp>
        <p:nvSpPr>
          <p:cNvPr id="37891" name="Oval 5"/>
          <p:cNvSpPr>
            <a:spLocks noChangeArrowheads="1"/>
          </p:cNvSpPr>
          <p:nvPr/>
        </p:nvSpPr>
        <p:spPr bwMode="auto">
          <a:xfrm>
            <a:off x="5638800" y="3733800"/>
            <a:ext cx="2667000" cy="3124200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75" name="WordArt 59"/>
          <p:cNvSpPr>
            <a:spLocks noChangeArrowheads="1" noChangeShapeType="1" noTextEdit="1"/>
          </p:cNvSpPr>
          <p:nvPr/>
        </p:nvSpPr>
        <p:spPr bwMode="auto">
          <a:xfrm>
            <a:off x="6858000" y="4191000"/>
            <a:ext cx="9906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04</a:t>
            </a:r>
          </a:p>
        </p:txBody>
      </p:sp>
      <p:sp>
        <p:nvSpPr>
          <p:cNvPr id="111674" name="WordArt 58"/>
          <p:cNvSpPr>
            <a:spLocks noChangeArrowheads="1" noChangeShapeType="1" noTextEdit="1"/>
          </p:cNvSpPr>
          <p:nvPr/>
        </p:nvSpPr>
        <p:spPr bwMode="auto">
          <a:xfrm>
            <a:off x="6324600" y="4343400"/>
            <a:ext cx="9906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05</a:t>
            </a:r>
          </a:p>
        </p:txBody>
      </p:sp>
      <p:sp>
        <p:nvSpPr>
          <p:cNvPr id="111677" name="WordArt 61"/>
          <p:cNvSpPr>
            <a:spLocks noChangeArrowheads="1" noChangeShapeType="1" noTextEdit="1"/>
          </p:cNvSpPr>
          <p:nvPr/>
        </p:nvSpPr>
        <p:spPr bwMode="auto">
          <a:xfrm>
            <a:off x="6324600" y="3810000"/>
            <a:ext cx="10668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02</a:t>
            </a:r>
          </a:p>
        </p:txBody>
      </p:sp>
      <p:sp>
        <p:nvSpPr>
          <p:cNvPr id="111673" name="WordArt 57"/>
          <p:cNvSpPr>
            <a:spLocks noChangeArrowheads="1" noChangeShapeType="1" noTextEdit="1"/>
          </p:cNvSpPr>
          <p:nvPr/>
        </p:nvSpPr>
        <p:spPr bwMode="auto">
          <a:xfrm>
            <a:off x="6553200" y="3962400"/>
            <a:ext cx="11430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01</a:t>
            </a:r>
          </a:p>
        </p:txBody>
      </p:sp>
      <p:sp>
        <p:nvSpPr>
          <p:cNvPr id="111676" name="WordArt 60"/>
          <p:cNvSpPr>
            <a:spLocks noChangeArrowheads="1" noChangeShapeType="1" noTextEdit="1"/>
          </p:cNvSpPr>
          <p:nvPr/>
        </p:nvSpPr>
        <p:spPr bwMode="auto">
          <a:xfrm>
            <a:off x="6477000" y="4343400"/>
            <a:ext cx="8382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03</a:t>
            </a:r>
          </a:p>
        </p:txBody>
      </p:sp>
      <p:sp>
        <p:nvSpPr>
          <p:cNvPr id="111678" name="AutoShape 62"/>
          <p:cNvSpPr>
            <a:spLocks noChangeArrowheads="1"/>
          </p:cNvSpPr>
          <p:nvPr/>
        </p:nvSpPr>
        <p:spPr bwMode="auto">
          <a:xfrm>
            <a:off x="5257800" y="3962400"/>
            <a:ext cx="3352800" cy="2438400"/>
          </a:xfrm>
          <a:prstGeom prst="irregularSeal2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6000">
                <a:latin typeface="Times New Roman" pitchFamily="18" charset="0"/>
              </a:rPr>
              <a:t>H</a:t>
            </a:r>
            <a:r>
              <a:rPr lang="en-US" sz="6000" b="1">
                <a:latin typeface="Times New Roman" pitchFamily="18" charset="0"/>
              </a:rPr>
              <a:t>ế</a:t>
            </a:r>
            <a:r>
              <a:rPr lang="en-US" sz="6000">
                <a:latin typeface="Times New Roman" pitchFamily="18" charset="0"/>
              </a:rPr>
              <a:t>t gi</a:t>
            </a:r>
            <a:r>
              <a:rPr lang="en-US" sz="6000" b="1">
                <a:latin typeface="Times New Roman" pitchFamily="18" charset="0"/>
              </a:rPr>
              <a:t>ờ</a:t>
            </a:r>
          </a:p>
        </p:txBody>
      </p:sp>
      <p:sp>
        <p:nvSpPr>
          <p:cNvPr id="37898" name="Slide Number Placeholder 18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68BF580D-5EBC-4332-B562-FA54912CDC66}" type="slidenum">
              <a:rPr lang="en-US" sz="1400"/>
              <a:pPr algn="r"/>
              <a:t>15</a:t>
            </a:fld>
            <a:endParaRPr lang="en-US" sz="1400"/>
          </a:p>
        </p:txBody>
      </p:sp>
      <p:grpSp>
        <p:nvGrpSpPr>
          <p:cNvPr id="37899" name="Group 4"/>
          <p:cNvGrpSpPr>
            <a:grpSpLocks/>
          </p:cNvGrpSpPr>
          <p:nvPr/>
        </p:nvGrpSpPr>
        <p:grpSpPr bwMode="auto">
          <a:xfrm>
            <a:off x="0" y="0"/>
            <a:ext cx="9144000" cy="6972300"/>
            <a:chOff x="0" y="0"/>
            <a:chExt cx="5760" cy="4320"/>
          </a:xfrm>
        </p:grpSpPr>
        <p:pic>
          <p:nvPicPr>
            <p:cNvPr id="37900" name="Picture 5" descr="xlights1[1]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01" name="Picture 6" descr="xlights1[1]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02" name="Picture 7" descr="xlights1[1]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03" name="Picture 8" descr="xlights1[1]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904" name="Rectangle 2"/>
          <p:cNvSpPr>
            <a:spLocks noChangeArrowheads="1"/>
          </p:cNvSpPr>
          <p:nvPr/>
        </p:nvSpPr>
        <p:spPr bwMode="auto">
          <a:xfrm>
            <a:off x="457200" y="68580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800">
                <a:solidFill>
                  <a:schemeClr val="tx2"/>
                </a:solidFill>
                <a:latin typeface="Century Gothic" pitchFamily="34" charset="0"/>
              </a:rPr>
              <a:t>Câu 7</a:t>
            </a:r>
            <a:r>
              <a:rPr lang="en-US" sz="2800">
                <a:solidFill>
                  <a:schemeClr val="tx2"/>
                </a:solidFill>
              </a:rPr>
              <a:t/>
            </a:r>
            <a:br>
              <a:rPr lang="en-US" sz="2800">
                <a:solidFill>
                  <a:schemeClr val="tx2"/>
                </a:solidFill>
              </a:rPr>
            </a:br>
            <a:r>
              <a:rPr lang="en-US" sz="4400">
                <a:solidFill>
                  <a:schemeClr val="tx2"/>
                </a:solidFill>
              </a:rPr>
              <a:t>Các con hãy đặt cho bài thơ một tên mới nào?</a:t>
            </a:r>
          </a:p>
        </p:txBody>
      </p:sp>
      <p:pic>
        <p:nvPicPr>
          <p:cNvPr id="37905" name="s6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9812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6" name="D7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97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16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1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116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11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116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11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116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11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116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1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116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79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641" fill="hold"/>
                                        <p:tgtEl>
                                          <p:spTgt spid="379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905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905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79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494" fill="hold"/>
                                        <p:tgtEl>
                                          <p:spTgt spid="379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906"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906"/>
                </p:tgtEl>
              </p:cMediaNode>
            </p:audio>
          </p:childTnLst>
        </p:cTn>
      </p:par>
    </p:tnLst>
    <p:bldLst>
      <p:bldP spid="111675" grpId="0" animBg="1"/>
      <p:bldP spid="111674" grpId="0" animBg="1"/>
      <p:bldP spid="111677" grpId="0" animBg="1"/>
      <p:bldP spid="111673" grpId="0" animBg="1"/>
      <p:bldP spid="111676" grpId="0" animBg="1"/>
      <p:bldP spid="11167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1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" cy="163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4898DBC5BEA843B582E10C5800F24FAB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724400"/>
            <a:ext cx="89535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715000"/>
            <a:ext cx="12192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2" descr="nha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81600"/>
            <a:ext cx="1981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715000"/>
            <a:ext cx="12192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 descr="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715000"/>
            <a:ext cx="12192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715000"/>
            <a:ext cx="12192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9" name="Picture 9" descr="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715000"/>
            <a:ext cx="12192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715000"/>
            <a:ext cx="12192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1" name="Picture 11" descr="gif_icon06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-847725"/>
            <a:ext cx="236220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7" descr="comicbird-animated">
            <a:hlinkClick r:id="" action="ppaction://noaction" highlightClick="1">
              <a:snd r:embed="rId8" name="hammer.wav"/>
            </a:hlinkClick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85800"/>
            <a:ext cx="152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7" descr="comicbird-animated">
            <a:hlinkClick r:id="" action="ppaction://noaction" highlightClick="1">
              <a:snd r:embed="rId8" name="hammer.wav"/>
            </a:hlinkClick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0"/>
            <a:ext cx="152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7" descr="comicbird-animated">
            <a:hlinkClick r:id="" action="ppaction://noaction" highlightClick="1">
              <a:snd r:embed="rId8" name="hammer.wav"/>
            </a:hlinkClick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152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7" descr="comicbird-animated">
            <a:hlinkClick r:id="" action="ppaction://noaction" highlightClick="1">
              <a:snd r:embed="rId8" name="hammer.wav"/>
            </a:hlinkClick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0"/>
            <a:ext cx="152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7" descr="comicbird-animated">
            <a:hlinkClick r:id="" action="ppaction://noaction" highlightClick="1">
              <a:snd r:embed="rId8" name="hammer.wav"/>
            </a:hlinkClick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895600"/>
            <a:ext cx="152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2743200" y="2057400"/>
            <a:ext cx="434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5378" name="Picture 18" descr="hinh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8686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2438400" y="1752600"/>
            <a:ext cx="510540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100" b="1" i="1">
              <a:solidFill>
                <a:srgbClr val="FF3300"/>
              </a:solidFill>
            </a:endParaRPr>
          </a:p>
          <a:p>
            <a:pPr algn="ctr">
              <a:spcBef>
                <a:spcPct val="50000"/>
              </a:spcBef>
            </a:pPr>
            <a:endParaRPr lang="en-US" sz="4800" b="1" i="1">
              <a:solidFill>
                <a:srgbClr val="FF3300"/>
              </a:solidFill>
            </a:endParaRPr>
          </a:p>
        </p:txBody>
      </p:sp>
      <p:sp>
        <p:nvSpPr>
          <p:cNvPr id="15380" name="AutoShape 20"/>
          <p:cNvSpPr>
            <a:spLocks noChangeArrowheads="1"/>
          </p:cNvSpPr>
          <p:nvPr/>
        </p:nvSpPr>
        <p:spPr bwMode="auto">
          <a:xfrm>
            <a:off x="2209800" y="1066800"/>
            <a:ext cx="5562600" cy="8382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 i="1" dirty="0">
              <a:solidFill>
                <a:srgbClr val="FF33CC"/>
              </a:solidFill>
              <a:latin typeface="Times New Roman" pitchFamily="18" charset="0"/>
            </a:endParaRPr>
          </a:p>
          <a:p>
            <a:pPr algn="ctr"/>
            <a:endParaRPr lang="en-US" sz="2000" b="1" i="1" dirty="0">
              <a:solidFill>
                <a:srgbClr val="FF33CC"/>
              </a:solidFill>
              <a:latin typeface="Times New Roman" pitchFamily="18" charset="0"/>
            </a:endParaRPr>
          </a:p>
          <a:p>
            <a:pPr algn="ctr"/>
            <a:endParaRPr lang="en-US" sz="2000" b="1" i="1" dirty="0">
              <a:solidFill>
                <a:srgbClr val="FF33CC"/>
              </a:solidFill>
              <a:latin typeface="Times New Roman" pitchFamily="18" charset="0"/>
            </a:endParaRPr>
          </a:p>
          <a:p>
            <a:pPr algn="ctr"/>
            <a:endParaRPr lang="en-US" sz="2000" b="1" i="1" dirty="0">
              <a:solidFill>
                <a:srgbClr val="FF33CC"/>
              </a:solidFill>
              <a:latin typeface="Times New Roman" pitchFamily="18" charset="0"/>
            </a:endParaRPr>
          </a:p>
          <a:p>
            <a:pPr algn="ctr"/>
            <a:endParaRPr lang="en-US" sz="2000" b="1" i="1" dirty="0">
              <a:solidFill>
                <a:srgbClr val="FF33CC"/>
              </a:solidFill>
              <a:latin typeface="Times New Roman" pitchFamily="18" charset="0"/>
            </a:endParaRPr>
          </a:p>
          <a:p>
            <a:pPr algn="ctr"/>
            <a:endParaRPr lang="en-US" sz="2000" b="1" i="1" dirty="0">
              <a:solidFill>
                <a:srgbClr val="FF33CC"/>
              </a:solidFill>
              <a:latin typeface="Times New Roman" pitchFamily="18" charset="0"/>
            </a:endParaRPr>
          </a:p>
          <a:p>
            <a:pPr algn="ctr"/>
            <a:endParaRPr lang="en-US" sz="2000" b="1" i="1" dirty="0">
              <a:solidFill>
                <a:srgbClr val="FF33CC"/>
              </a:solidFill>
              <a:latin typeface="Times New Roman" pitchFamily="18" charset="0"/>
            </a:endParaRPr>
          </a:p>
          <a:p>
            <a:pPr algn="ctr"/>
            <a:endParaRPr lang="en-US" sz="2000" b="1" i="1" dirty="0">
              <a:solidFill>
                <a:srgbClr val="FF33CC"/>
              </a:solidFill>
              <a:latin typeface="Times New Roman" pitchFamily="18" charset="0"/>
            </a:endParaRPr>
          </a:p>
          <a:p>
            <a:pPr algn="ctr"/>
            <a:endParaRPr lang="en-US" sz="2800" b="1" i="1" dirty="0">
              <a:solidFill>
                <a:srgbClr val="FF33CC"/>
              </a:solidFill>
              <a:latin typeface="Times New Roman" pitchFamily="18" charset="0"/>
            </a:endParaRPr>
          </a:p>
          <a:p>
            <a:pPr algn="ctr"/>
            <a:endParaRPr lang="en-US" sz="2800" b="1" i="1" dirty="0">
              <a:solidFill>
                <a:srgbClr val="FF33CC"/>
              </a:solidFill>
              <a:latin typeface="Times New Roman" pitchFamily="18" charset="0"/>
            </a:endParaRPr>
          </a:p>
          <a:p>
            <a:pPr algn="ctr"/>
            <a:r>
              <a:rPr lang="en-US" sz="2800" b="1" i="1" dirty="0" err="1">
                <a:solidFill>
                  <a:srgbClr val="FF33CC"/>
                </a:solidFill>
                <a:latin typeface="Times New Roman" pitchFamily="18" charset="0"/>
              </a:rPr>
              <a:t>Ho</a:t>
            </a:r>
            <a:r>
              <a:rPr lang="en-US" sz="2400" b="1" i="1" dirty="0" err="1">
                <a:solidFill>
                  <a:srgbClr val="FF33CC"/>
                </a:solidFill>
                <a:latin typeface="Times New Roman" pitchFamily="18" charset="0"/>
              </a:rPr>
              <a:t>ạt</a:t>
            </a:r>
            <a:r>
              <a:rPr lang="en-US" sz="2400" b="1" i="1" dirty="0">
                <a:solidFill>
                  <a:srgbClr val="FF33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33CC"/>
                </a:solidFill>
                <a:latin typeface="Times New Roman" pitchFamily="18" charset="0"/>
              </a:rPr>
              <a:t>động</a:t>
            </a:r>
            <a:r>
              <a:rPr lang="en-US" sz="2400" b="1" i="1" dirty="0">
                <a:solidFill>
                  <a:srgbClr val="FF33CC"/>
                </a:solidFill>
                <a:latin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FF33CC"/>
                </a:solidFill>
                <a:latin typeface="Times New Roman" pitchFamily="18" charset="0"/>
              </a:rPr>
              <a:t>4:</a:t>
            </a:r>
            <a:endParaRPr lang="en-US" sz="2400" b="1" i="1" dirty="0">
              <a:solidFill>
                <a:srgbClr val="FF33CC"/>
              </a:solidFill>
              <a:latin typeface="Times New Roman" pitchFamily="18" charset="0"/>
            </a:endParaRPr>
          </a:p>
          <a:p>
            <a:pPr algn="ctr"/>
            <a:r>
              <a:rPr lang="en-US" sz="2400" b="1" i="1" dirty="0">
                <a:solidFill>
                  <a:srgbClr val="FF33CC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33CC"/>
                </a:solidFill>
                <a:latin typeface="Times New Roman" pitchFamily="18" charset="0"/>
              </a:rPr>
              <a:t>Tr</a:t>
            </a:r>
            <a:r>
              <a:rPr lang="en-US" sz="2800" b="1" i="1" dirty="0" err="1">
                <a:solidFill>
                  <a:srgbClr val="FF33CC"/>
                </a:solidFill>
              </a:rPr>
              <a:t>ò</a:t>
            </a:r>
            <a:r>
              <a:rPr lang="en-US" sz="2800" b="1" i="1" dirty="0">
                <a:solidFill>
                  <a:srgbClr val="FF33CC"/>
                </a:solidFill>
              </a:rPr>
              <a:t> </a:t>
            </a:r>
            <a:r>
              <a:rPr lang="en-US" sz="2800" b="1" i="1" dirty="0" err="1">
                <a:solidFill>
                  <a:srgbClr val="FF33CC"/>
                </a:solidFill>
              </a:rPr>
              <a:t>chơi</a:t>
            </a:r>
            <a:r>
              <a:rPr lang="en-US" sz="2800" b="1" i="1" dirty="0">
                <a:solidFill>
                  <a:srgbClr val="FF33CC"/>
                </a:solidFill>
              </a:rPr>
              <a:t>: </a:t>
            </a:r>
            <a:r>
              <a:rPr lang="en-US" sz="2800" b="1" i="1" dirty="0" err="1">
                <a:solidFill>
                  <a:srgbClr val="FF33CC"/>
                </a:solidFill>
              </a:rPr>
              <a:t>Đ</a:t>
            </a:r>
            <a:r>
              <a:rPr lang="en-US" sz="2800" b="1" i="1" dirty="0" err="1" smtClean="0">
                <a:solidFill>
                  <a:srgbClr val="FF33CC"/>
                </a:solidFill>
              </a:rPr>
              <a:t>ua</a:t>
            </a:r>
            <a:r>
              <a:rPr lang="en-US" sz="2800" b="1" i="1" dirty="0" smtClean="0">
                <a:solidFill>
                  <a:srgbClr val="FF33CC"/>
                </a:solidFill>
              </a:rPr>
              <a:t> </a:t>
            </a:r>
            <a:r>
              <a:rPr lang="en-US" sz="2800" b="1" i="1" dirty="0" err="1" smtClean="0">
                <a:solidFill>
                  <a:srgbClr val="FF33CC"/>
                </a:solidFill>
              </a:rPr>
              <a:t>tài</a:t>
            </a:r>
            <a:endParaRPr lang="en-US" sz="2800" b="1" i="1" dirty="0">
              <a:solidFill>
                <a:srgbClr val="FF33CC"/>
              </a:solidFill>
            </a:endParaRPr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2362200" y="3352800"/>
            <a:ext cx="563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      </a:t>
            </a:r>
            <a:endParaRPr lang="en-US" sz="2400">
              <a:solidFill>
                <a:srgbClr val="800000"/>
              </a:solidFill>
            </a:endParaRPr>
          </a:p>
        </p:txBody>
      </p:sp>
      <p:pic>
        <p:nvPicPr>
          <p:cNvPr id="15385" name="Chu_bo_doi_dao_xa_-_Nhom_Hoa_hong_nho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800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09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3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8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838200" y="1981200"/>
            <a:ext cx="7620000" cy="2895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71106"/>
              </a:avLst>
            </a:prstTxWarp>
            <a:scene3d>
              <a:camera prst="legacyPerspectiveTopLeft">
                <a:rot lat="0" lon="20519990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Chào tạm biệt</a:t>
            </a:r>
          </a:p>
        </p:txBody>
      </p:sp>
      <p:sp>
        <p:nvSpPr>
          <p:cNvPr id="38916" name="Rectangle 5"/>
          <p:cNvSpPr>
            <a:spLocks noChangeArrowheads="1"/>
          </p:cNvSpPr>
          <p:nvPr/>
        </p:nvSpPr>
        <p:spPr bwMode="auto">
          <a:xfrm>
            <a:off x="4403725" y="3063875"/>
            <a:ext cx="18415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 sz="2400" b="1">
              <a:latin typeface="Times New Roman" pitchFamily="18" charset="0"/>
            </a:endParaRPr>
          </a:p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364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685800"/>
            <a:ext cx="9144000" cy="7315200"/>
          </a:xfrm>
          <a:noFill/>
        </p:spPr>
      </p:pic>
      <p:sp>
        <p:nvSpPr>
          <p:cNvPr id="29705" name="WordArt 9"/>
          <p:cNvSpPr>
            <a:spLocks noChangeArrowheads="1" noChangeShapeType="1" noTextEdit="1"/>
          </p:cNvSpPr>
          <p:nvPr/>
        </p:nvSpPr>
        <p:spPr bwMode="auto">
          <a:xfrm>
            <a:off x="2286000" y="-152400"/>
            <a:ext cx="6324600" cy="3733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Chủ đề 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Động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vật</a:t>
            </a:r>
            <a:endParaRPr lang="en-US" sz="3600" b="1" kern="10" dirty="0" smtClean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/>
              <a:cs typeface="Times New Roman"/>
            </a:endParaRPr>
          </a:p>
          <a:p>
            <a:pPr algn="ctr"/>
            <a:r>
              <a:rPr lang="vi-VN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Môn</a:t>
            </a:r>
            <a:r>
              <a:rPr lang="vi-VN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: Làm quen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văn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học</a:t>
            </a:r>
            <a:endParaRPr lang="vi-VN" sz="3600" b="1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/>
              <a:cs typeface="Times New Roman"/>
            </a:endParaRPr>
          </a:p>
          <a:p>
            <a:pPr algn="ctr"/>
            <a:r>
              <a:rPr lang="vi-VN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Đề tài: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truyện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Dê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con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nhanh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trí</a:t>
            </a:r>
            <a:endParaRPr lang="vi-VN" sz="3600" b="1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/>
              <a:cs typeface="Times New Roman"/>
            </a:endParaRPr>
          </a:p>
          <a:p>
            <a:pPr algn="ctr"/>
            <a:endParaRPr lang="en-US" sz="3600" b="1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/>
              <a:cs typeface="Times New Roman"/>
            </a:endParaRPr>
          </a:p>
        </p:txBody>
      </p:sp>
      <p:sp>
        <p:nvSpPr>
          <p:cNvPr id="2" name="WordArt 9"/>
          <p:cNvSpPr>
            <a:spLocks noChangeArrowheads="1" noChangeShapeType="1" noTextEdit="1"/>
          </p:cNvSpPr>
          <p:nvPr/>
        </p:nvSpPr>
        <p:spPr bwMode="auto">
          <a:xfrm>
            <a:off x="2667000" y="3276600"/>
            <a:ext cx="56388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Ngày </a:t>
            </a:r>
            <a:r>
              <a:rPr lang="vi-VN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dạy: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14/4/2020</a:t>
            </a:r>
          </a:p>
          <a:p>
            <a:pPr algn="ctr"/>
            <a:r>
              <a:rPr lang="vi-VN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Người </a:t>
            </a:r>
            <a:r>
              <a:rPr lang="vi-VN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dạy: </a:t>
            </a:r>
            <a:r>
              <a:rPr lang="vi-VN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H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ứa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Thị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Xuân</a:t>
            </a:r>
            <a:endParaRPr lang="vi-VN" sz="3600" b="1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/>
              <a:cs typeface="Times New Roman"/>
            </a:endParaRPr>
          </a:p>
          <a:p>
            <a:pPr algn="ctr"/>
            <a:endParaRPr lang="en-US" sz="3600" b="1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46216311"/>
      </p:ext>
    </p:extLst>
  </p:cSld>
  <p:clrMapOvr>
    <a:masterClrMapping/>
  </p:clrMapOvr>
  <p:transition>
    <p:whee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5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1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" cy="163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4898DBC5BEA843B582E10C5800F24FAB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724400"/>
            <a:ext cx="89535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715000"/>
            <a:ext cx="12192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2" descr="nha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81600"/>
            <a:ext cx="1981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715000"/>
            <a:ext cx="12192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715000"/>
            <a:ext cx="12192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715000"/>
            <a:ext cx="12192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Picture 9" descr="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715000"/>
            <a:ext cx="12192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715000"/>
            <a:ext cx="12192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9" name="Picture 11" descr="gif_icon065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-847725"/>
            <a:ext cx="236220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7" descr="comicbird-animated">
            <a:hlinkClick r:id="" action="ppaction://noaction" highlightClick="1">
              <a:snd r:embed="rId10" name="hammer.wav"/>
            </a:hlinkClick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85800"/>
            <a:ext cx="152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7" descr="comicbird-animated">
            <a:hlinkClick r:id="" action="ppaction://noaction" highlightClick="1">
              <a:snd r:embed="rId10" name="hammer.wav"/>
            </a:hlinkClick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0"/>
            <a:ext cx="152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7" descr="comicbird-animated">
            <a:hlinkClick r:id="" action="ppaction://noaction" highlightClick="1">
              <a:snd r:embed="rId10" name="hammer.wav"/>
            </a:hlinkClick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152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7" descr="comicbird-animated">
            <a:hlinkClick r:id="" action="ppaction://noaction" highlightClick="1">
              <a:snd r:embed="rId10" name="hammer.wav"/>
            </a:hlinkClick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0"/>
            <a:ext cx="152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Picture 7" descr="comicbird-animated">
            <a:hlinkClick r:id="" action="ppaction://noaction" highlightClick="1">
              <a:snd r:embed="rId10" name="hammer.wav"/>
            </a:hlinkClick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895600"/>
            <a:ext cx="152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2743200" y="2057400"/>
            <a:ext cx="434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2306" name="Picture 18" descr="hinh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8686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2438400" y="1752600"/>
            <a:ext cx="510540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100" b="1" i="1">
              <a:solidFill>
                <a:srgbClr val="FF3300"/>
              </a:solidFill>
            </a:endParaRPr>
          </a:p>
          <a:p>
            <a:pPr algn="ctr">
              <a:spcBef>
                <a:spcPct val="50000"/>
              </a:spcBef>
            </a:pPr>
            <a:endParaRPr lang="en-US" sz="4800" b="1" i="1">
              <a:solidFill>
                <a:srgbClr val="FF3300"/>
              </a:solidFill>
            </a:endParaRPr>
          </a:p>
        </p:txBody>
      </p:sp>
      <p:sp>
        <p:nvSpPr>
          <p:cNvPr id="12309" name="AutoShape 21"/>
          <p:cNvSpPr>
            <a:spLocks noChangeArrowheads="1"/>
          </p:cNvSpPr>
          <p:nvPr/>
        </p:nvSpPr>
        <p:spPr bwMode="auto">
          <a:xfrm>
            <a:off x="2209800" y="1066800"/>
            <a:ext cx="5562600" cy="8382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 i="1">
              <a:solidFill>
                <a:srgbClr val="FF33CC"/>
              </a:solidFill>
              <a:latin typeface="Times New Roman" pitchFamily="18" charset="0"/>
            </a:endParaRPr>
          </a:p>
          <a:p>
            <a:pPr algn="ctr"/>
            <a:endParaRPr lang="en-US" sz="2000" b="1" i="1">
              <a:solidFill>
                <a:srgbClr val="FF33CC"/>
              </a:solidFill>
              <a:latin typeface="Times New Roman" pitchFamily="18" charset="0"/>
            </a:endParaRPr>
          </a:p>
          <a:p>
            <a:pPr algn="ctr"/>
            <a:endParaRPr lang="en-US" sz="2000" b="1" i="1">
              <a:solidFill>
                <a:srgbClr val="FF33CC"/>
              </a:solidFill>
              <a:latin typeface="Times New Roman" pitchFamily="18" charset="0"/>
            </a:endParaRPr>
          </a:p>
          <a:p>
            <a:pPr algn="ctr"/>
            <a:endParaRPr lang="en-US" sz="2000" b="1" i="1">
              <a:solidFill>
                <a:srgbClr val="FF33CC"/>
              </a:solidFill>
              <a:latin typeface="Times New Roman" pitchFamily="18" charset="0"/>
            </a:endParaRPr>
          </a:p>
          <a:p>
            <a:pPr algn="ctr"/>
            <a:endParaRPr lang="en-US" sz="2000" b="1" i="1">
              <a:solidFill>
                <a:srgbClr val="FF33CC"/>
              </a:solidFill>
              <a:latin typeface="Times New Roman" pitchFamily="18" charset="0"/>
            </a:endParaRPr>
          </a:p>
          <a:p>
            <a:pPr algn="ctr"/>
            <a:endParaRPr lang="en-US" sz="2000" b="1" i="1">
              <a:solidFill>
                <a:srgbClr val="FF33CC"/>
              </a:solidFill>
              <a:latin typeface="Times New Roman" pitchFamily="18" charset="0"/>
            </a:endParaRPr>
          </a:p>
          <a:p>
            <a:pPr algn="ctr"/>
            <a:endParaRPr lang="en-US" sz="2000" b="1" i="1">
              <a:solidFill>
                <a:srgbClr val="FF33CC"/>
              </a:solidFill>
              <a:latin typeface="Times New Roman" pitchFamily="18" charset="0"/>
            </a:endParaRPr>
          </a:p>
          <a:p>
            <a:pPr algn="ctr"/>
            <a:endParaRPr lang="en-US" sz="2000" b="1" i="1">
              <a:solidFill>
                <a:srgbClr val="FF33CC"/>
              </a:solidFill>
              <a:latin typeface="Times New Roman" pitchFamily="18" charset="0"/>
            </a:endParaRPr>
          </a:p>
          <a:p>
            <a:pPr algn="ctr"/>
            <a:r>
              <a:rPr lang="en-US" sz="2800" b="1" i="1">
                <a:solidFill>
                  <a:srgbClr val="FF33CC"/>
                </a:solidFill>
                <a:latin typeface="Times New Roman" pitchFamily="18" charset="0"/>
              </a:rPr>
              <a:t>Ho</a:t>
            </a:r>
            <a:r>
              <a:rPr lang="en-US" sz="2400" b="1" i="1">
                <a:solidFill>
                  <a:srgbClr val="FF33CC"/>
                </a:solidFill>
                <a:latin typeface="Times New Roman" pitchFamily="18" charset="0"/>
              </a:rPr>
              <a:t>ạt động 1: </a:t>
            </a:r>
          </a:p>
          <a:p>
            <a:pPr algn="ctr"/>
            <a:r>
              <a:rPr lang="en-US" sz="3600" b="1" i="1">
                <a:solidFill>
                  <a:srgbClr val="FF33CC"/>
                </a:solidFill>
                <a:latin typeface="Times New Roman" pitchFamily="18" charset="0"/>
              </a:rPr>
              <a:t>Trò chuyện</a:t>
            </a:r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2362200" y="3352800"/>
            <a:ext cx="563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      </a:t>
            </a:r>
            <a:endParaRPr lang="en-US" sz="2400">
              <a:solidFill>
                <a:srgbClr val="800000"/>
              </a:solidFill>
            </a:endParaRPr>
          </a:p>
        </p:txBody>
      </p:sp>
      <p:pic>
        <p:nvPicPr>
          <p:cNvPr id="12313" name="Ba_Em_La_Bo_Doi_Hai_Quan_-_Be_Bao_Ngu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57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ChauYeuBa-XuanMai-2621371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971800" y="3886200"/>
            <a:ext cx="952500" cy="952500"/>
          </a:xfrm>
          <a:prstGeom prst="rect">
            <a:avLst/>
          </a:prstGeom>
        </p:spPr>
      </p:pic>
      <p:pic>
        <p:nvPicPr>
          <p:cNvPr id="3" name="ChauYeuBa-XuanMai-2621371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03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3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13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640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640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0" y="0"/>
            <a:ext cx="9144000" cy="6096000"/>
          </a:xfrm>
          <a:prstGeom prst="cloudCallout">
            <a:avLst>
              <a:gd name="adj1" fmla="val -21718"/>
              <a:gd name="adj2" fmla="val 51250"/>
            </a:avLst>
          </a:prstGeom>
          <a:solidFill>
            <a:srgbClr val="FFCCFF"/>
          </a:solidFill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en-US" sz="205900" b="1">
              <a:solidFill>
                <a:srgbClr val="0066CC"/>
              </a:solidFill>
              <a:cs typeface="Arial" charset="0"/>
            </a:endParaRPr>
          </a:p>
        </p:txBody>
      </p:sp>
      <p:pic>
        <p:nvPicPr>
          <p:cNvPr id="17411" name="Picture 3" descr="Ho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05400"/>
            <a:ext cx="81534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1600200" y="685800"/>
            <a:ext cx="6400800" cy="1981200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 i="1">
                <a:solidFill>
                  <a:srgbClr val="0000FF"/>
                </a:solidFill>
                <a:latin typeface="Times New Roman" pitchFamily="18" charset="0"/>
              </a:rPr>
              <a:t>Ho</a:t>
            </a:r>
            <a:r>
              <a:rPr lang="en-US" sz="2800" b="1" i="1">
                <a:solidFill>
                  <a:srgbClr val="0000FF"/>
                </a:solidFill>
                <a:latin typeface="Times New Roman" pitchFamily="18" charset="0"/>
              </a:rPr>
              <a:t>ạt động 2:</a:t>
            </a:r>
            <a:r>
              <a:rPr lang="en-US"/>
              <a:t> 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752600" y="2971800"/>
            <a:ext cx="556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676400" y="320040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914400" y="3276600"/>
            <a:ext cx="67818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8000"/>
                </a:solidFill>
              </a:rPr>
              <a:t>   </a:t>
            </a: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</a:rPr>
              <a:t>Đọc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</a:rPr>
              <a:t>thơ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</a:rPr>
              <a:t>: “ </a:t>
            </a:r>
            <a:r>
              <a:rPr lang="en-US" sz="4400" b="1" i="1" dirty="0" err="1" smtClean="0">
                <a:solidFill>
                  <a:srgbClr val="FF3300"/>
                </a:solidFill>
                <a:latin typeface="Times New Roman" pitchFamily="18" charset="0"/>
              </a:rPr>
              <a:t>Lấy</a:t>
            </a:r>
            <a:r>
              <a:rPr lang="en-US" sz="4400" b="1" i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FF3300"/>
                </a:solidFill>
                <a:latin typeface="Times New Roman" pitchFamily="18" charset="0"/>
              </a:rPr>
              <a:t>tăm</a:t>
            </a:r>
            <a:r>
              <a:rPr lang="en-US" sz="4400" b="1" i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FF3300"/>
                </a:solidFill>
                <a:latin typeface="Times New Roman" pitchFamily="18" charset="0"/>
              </a:rPr>
              <a:t>cho</a:t>
            </a:r>
            <a:r>
              <a:rPr lang="en-US" sz="4400" b="1" i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FF3300"/>
                </a:solidFill>
                <a:latin typeface="Times New Roman" pitchFamily="18" charset="0"/>
              </a:rPr>
              <a:t>bà</a:t>
            </a:r>
            <a:r>
              <a:rPr lang="en-US" sz="4400" b="1" i="1" dirty="0" smtClean="0">
                <a:solidFill>
                  <a:srgbClr val="FF3300"/>
                </a:solidFill>
                <a:latin typeface="Times New Roman" pitchFamily="18" charset="0"/>
              </a:rPr>
              <a:t>”</a:t>
            </a:r>
            <a:endParaRPr lang="en-US" sz="4400" b="1" i="1" dirty="0">
              <a:solidFill>
                <a:srgbClr val="FF33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85195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73161295_461917081089362_168774777165578240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8153400" cy="623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659204qfhni5vgx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721874" y="-1768873"/>
            <a:ext cx="577056" cy="426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659204qfhni5vgx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92268" y="-1887622"/>
            <a:ext cx="696913" cy="447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659204qfhni5vgx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509545" y="4528344"/>
            <a:ext cx="696913" cy="396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659204qfhni5vgx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13744" y="4147343"/>
            <a:ext cx="696913" cy="4724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1181071cimzwdep7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131833"/>
            <a:ext cx="914402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1181071cimzwdep7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3255"/>
            <a:ext cx="914399" cy="5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853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Ho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05400"/>
            <a:ext cx="81534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752600" y="2971800"/>
            <a:ext cx="556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676400" y="320040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914400" y="3276600"/>
            <a:ext cx="6781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8000"/>
                </a:solidFill>
              </a:rPr>
              <a:t>   </a:t>
            </a:r>
            <a:endParaRPr lang="en-US" sz="4400" b="1" i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pic>
        <p:nvPicPr>
          <p:cNvPr id="2050" name="Picture 2" descr="C:\Users\admin\Desktop\74682715_968499783523312_510057834897997824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1"/>
            <a:ext cx="7772400" cy="567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Ho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257800"/>
            <a:ext cx="81534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1181071cimzwdep7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631" y="1123950"/>
            <a:ext cx="5334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snowcon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099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1181071cimzwdep7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0954"/>
            <a:ext cx="533400" cy="6034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594332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\Desktop\74614174_2425585770989872_842915397303795712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6986" y="-21183600"/>
            <a:ext cx="117348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74614174_2425585770989872_8429153973037957120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798"/>
            <a:ext cx="8153400" cy="579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481876qojaq5ujfk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6" y="5707446"/>
            <a:ext cx="4656083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481876qojaq5ujfk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7" y="-242890"/>
            <a:ext cx="4656083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481876qojaq5ujfk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-242888"/>
            <a:ext cx="4419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481876qojaq5ujfk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707445"/>
            <a:ext cx="41910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1181071cimzwdep7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0954"/>
            <a:ext cx="533400" cy="6034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1181071cimzwdep7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57200"/>
            <a:ext cx="533400" cy="6034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71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1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" cy="163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4898DBC5BEA843B582E10C5800F24FAB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724400"/>
            <a:ext cx="89535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715000"/>
            <a:ext cx="12192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2" descr="nha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81600"/>
            <a:ext cx="1981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715000"/>
            <a:ext cx="12192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 descr="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715000"/>
            <a:ext cx="12192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715000"/>
            <a:ext cx="12192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9" name="Picture 9" descr="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715000"/>
            <a:ext cx="12192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715000"/>
            <a:ext cx="12192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1" name="Picture 11" descr="gif_icon06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-847725"/>
            <a:ext cx="236220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7" descr="comicbird-animated">
            <a:hlinkClick r:id="" action="ppaction://noaction" highlightClick="1">
              <a:snd r:embed="rId8" name="hammer.wav"/>
            </a:hlinkClick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85800"/>
            <a:ext cx="152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7" descr="comicbird-animated">
            <a:hlinkClick r:id="" action="ppaction://noaction" highlightClick="1">
              <a:snd r:embed="rId8" name="hammer.wav"/>
            </a:hlinkClick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0"/>
            <a:ext cx="152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7" descr="comicbird-animated">
            <a:hlinkClick r:id="" action="ppaction://noaction" highlightClick="1">
              <a:snd r:embed="rId8" name="hammer.wav"/>
            </a:hlinkClick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152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7" descr="comicbird-animated">
            <a:hlinkClick r:id="" action="ppaction://noaction" highlightClick="1">
              <a:snd r:embed="rId8" name="hammer.wav"/>
            </a:hlinkClick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0"/>
            <a:ext cx="152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7" descr="comicbird-animated">
            <a:hlinkClick r:id="" action="ppaction://noaction" highlightClick="1">
              <a:snd r:embed="rId8" name="hammer.wav"/>
            </a:hlinkClick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895600"/>
            <a:ext cx="152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2743200" y="2057400"/>
            <a:ext cx="434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5378" name="Picture 18" descr="hinh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8686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2438400" y="1752600"/>
            <a:ext cx="510540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100" b="1" i="1">
              <a:solidFill>
                <a:srgbClr val="FF3300"/>
              </a:solidFill>
            </a:endParaRPr>
          </a:p>
          <a:p>
            <a:pPr algn="ctr">
              <a:spcBef>
                <a:spcPct val="50000"/>
              </a:spcBef>
            </a:pPr>
            <a:endParaRPr lang="en-US" sz="4800" b="1" i="1">
              <a:solidFill>
                <a:srgbClr val="FF3300"/>
              </a:solidFill>
            </a:endParaRPr>
          </a:p>
        </p:txBody>
      </p:sp>
      <p:sp>
        <p:nvSpPr>
          <p:cNvPr id="15380" name="AutoShape 20"/>
          <p:cNvSpPr>
            <a:spLocks noChangeArrowheads="1"/>
          </p:cNvSpPr>
          <p:nvPr/>
        </p:nvSpPr>
        <p:spPr bwMode="auto">
          <a:xfrm>
            <a:off x="2209800" y="1066800"/>
            <a:ext cx="5562600" cy="8382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 i="1" dirty="0">
              <a:solidFill>
                <a:srgbClr val="FF33CC"/>
              </a:solidFill>
              <a:latin typeface="Times New Roman" pitchFamily="18" charset="0"/>
            </a:endParaRPr>
          </a:p>
          <a:p>
            <a:pPr algn="ctr"/>
            <a:endParaRPr lang="en-US" sz="2000" b="1" i="1" dirty="0">
              <a:solidFill>
                <a:srgbClr val="FF33CC"/>
              </a:solidFill>
              <a:latin typeface="Times New Roman" pitchFamily="18" charset="0"/>
            </a:endParaRPr>
          </a:p>
          <a:p>
            <a:pPr algn="ctr"/>
            <a:endParaRPr lang="en-US" sz="2000" b="1" i="1" dirty="0">
              <a:solidFill>
                <a:srgbClr val="FF33CC"/>
              </a:solidFill>
              <a:latin typeface="Times New Roman" pitchFamily="18" charset="0"/>
            </a:endParaRPr>
          </a:p>
          <a:p>
            <a:pPr algn="ctr"/>
            <a:endParaRPr lang="en-US" sz="2000" b="1" i="1" dirty="0">
              <a:solidFill>
                <a:srgbClr val="FF33CC"/>
              </a:solidFill>
              <a:latin typeface="Times New Roman" pitchFamily="18" charset="0"/>
            </a:endParaRPr>
          </a:p>
          <a:p>
            <a:pPr algn="ctr"/>
            <a:endParaRPr lang="en-US" sz="2000" b="1" i="1" dirty="0">
              <a:solidFill>
                <a:srgbClr val="FF33CC"/>
              </a:solidFill>
              <a:latin typeface="Times New Roman" pitchFamily="18" charset="0"/>
            </a:endParaRPr>
          </a:p>
          <a:p>
            <a:pPr algn="ctr"/>
            <a:endParaRPr lang="en-US" sz="2000" b="1" i="1" dirty="0">
              <a:solidFill>
                <a:srgbClr val="FF33CC"/>
              </a:solidFill>
              <a:latin typeface="Times New Roman" pitchFamily="18" charset="0"/>
            </a:endParaRPr>
          </a:p>
          <a:p>
            <a:pPr algn="ctr"/>
            <a:endParaRPr lang="en-US" sz="2000" b="1" i="1" dirty="0">
              <a:solidFill>
                <a:srgbClr val="FF33CC"/>
              </a:solidFill>
              <a:latin typeface="Times New Roman" pitchFamily="18" charset="0"/>
            </a:endParaRPr>
          </a:p>
          <a:p>
            <a:pPr algn="ctr"/>
            <a:endParaRPr lang="en-US" sz="2000" b="1" i="1" dirty="0">
              <a:solidFill>
                <a:srgbClr val="FF33CC"/>
              </a:solidFill>
              <a:latin typeface="Times New Roman" pitchFamily="18" charset="0"/>
            </a:endParaRPr>
          </a:p>
          <a:p>
            <a:pPr algn="ctr"/>
            <a:endParaRPr lang="en-US" sz="2800" b="1" i="1" dirty="0">
              <a:solidFill>
                <a:srgbClr val="FF33CC"/>
              </a:solidFill>
              <a:latin typeface="Times New Roman" pitchFamily="18" charset="0"/>
            </a:endParaRPr>
          </a:p>
          <a:p>
            <a:pPr algn="ctr"/>
            <a:endParaRPr lang="en-US" sz="2800" b="1" i="1" dirty="0">
              <a:solidFill>
                <a:srgbClr val="FF33CC"/>
              </a:solidFill>
              <a:latin typeface="Times New Roman" pitchFamily="18" charset="0"/>
            </a:endParaRPr>
          </a:p>
          <a:p>
            <a:pPr algn="ctr"/>
            <a:r>
              <a:rPr lang="en-US" sz="2800" b="1" i="1" dirty="0" err="1">
                <a:solidFill>
                  <a:srgbClr val="FF33CC"/>
                </a:solidFill>
                <a:latin typeface="Times New Roman" pitchFamily="18" charset="0"/>
              </a:rPr>
              <a:t>Ho</a:t>
            </a:r>
            <a:r>
              <a:rPr lang="en-US" sz="2400" b="1" i="1" dirty="0" err="1">
                <a:solidFill>
                  <a:srgbClr val="FF33CC"/>
                </a:solidFill>
                <a:latin typeface="Times New Roman" pitchFamily="18" charset="0"/>
              </a:rPr>
              <a:t>ạt</a:t>
            </a:r>
            <a:r>
              <a:rPr lang="en-US" sz="2400" b="1" i="1" dirty="0">
                <a:solidFill>
                  <a:srgbClr val="FF33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33CC"/>
                </a:solidFill>
                <a:latin typeface="Times New Roman" pitchFamily="18" charset="0"/>
              </a:rPr>
              <a:t>động</a:t>
            </a:r>
            <a:r>
              <a:rPr lang="en-US" sz="2400" b="1" i="1" dirty="0">
                <a:solidFill>
                  <a:srgbClr val="FF33CC"/>
                </a:solidFill>
                <a:latin typeface="Times New Roman" pitchFamily="18" charset="0"/>
              </a:rPr>
              <a:t> 3:</a:t>
            </a:r>
          </a:p>
          <a:p>
            <a:pPr algn="ctr"/>
            <a:r>
              <a:rPr lang="en-US" sz="2400" b="1" i="1" dirty="0">
                <a:solidFill>
                  <a:srgbClr val="FF33CC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33CC"/>
                </a:solidFill>
                <a:latin typeface="Times New Roman" pitchFamily="18" charset="0"/>
              </a:rPr>
              <a:t>Tr</a:t>
            </a:r>
            <a:r>
              <a:rPr lang="en-US" sz="2800" b="1" i="1" dirty="0" err="1">
                <a:solidFill>
                  <a:srgbClr val="FF33CC"/>
                </a:solidFill>
              </a:rPr>
              <a:t>ò</a:t>
            </a:r>
            <a:r>
              <a:rPr lang="en-US" sz="2800" b="1" i="1" dirty="0">
                <a:solidFill>
                  <a:srgbClr val="FF33CC"/>
                </a:solidFill>
              </a:rPr>
              <a:t> </a:t>
            </a:r>
            <a:r>
              <a:rPr lang="en-US" sz="2800" b="1" i="1" dirty="0" err="1">
                <a:solidFill>
                  <a:srgbClr val="FF33CC"/>
                </a:solidFill>
              </a:rPr>
              <a:t>chơi</a:t>
            </a:r>
            <a:r>
              <a:rPr lang="en-US" sz="2800" b="1" i="1" dirty="0">
                <a:solidFill>
                  <a:srgbClr val="FF33CC"/>
                </a:solidFill>
              </a:rPr>
              <a:t>: </a:t>
            </a:r>
            <a:r>
              <a:rPr lang="en-US" sz="2800" b="1" i="1" dirty="0" smtClean="0">
                <a:solidFill>
                  <a:srgbClr val="FF33CC"/>
                </a:solidFill>
              </a:rPr>
              <a:t>Rung </a:t>
            </a:r>
            <a:r>
              <a:rPr lang="en-US" sz="2800" b="1" i="1" dirty="0" err="1" smtClean="0">
                <a:solidFill>
                  <a:srgbClr val="FF33CC"/>
                </a:solidFill>
              </a:rPr>
              <a:t>chuông</a:t>
            </a:r>
            <a:r>
              <a:rPr lang="en-US" sz="2800" b="1" i="1" dirty="0" smtClean="0">
                <a:solidFill>
                  <a:srgbClr val="FF33CC"/>
                </a:solidFill>
              </a:rPr>
              <a:t> </a:t>
            </a:r>
            <a:r>
              <a:rPr lang="en-US" sz="2800" b="1" i="1" dirty="0" err="1" smtClean="0">
                <a:solidFill>
                  <a:srgbClr val="FF33CC"/>
                </a:solidFill>
              </a:rPr>
              <a:t>vàng</a:t>
            </a:r>
            <a:endParaRPr lang="en-US" sz="2800" b="1" i="1" dirty="0">
              <a:solidFill>
                <a:srgbClr val="FF33CC"/>
              </a:solidFill>
            </a:endParaRPr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2362200" y="3352800"/>
            <a:ext cx="563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      </a:t>
            </a:r>
            <a:endParaRPr lang="en-US" sz="2400">
              <a:solidFill>
                <a:srgbClr val="800000"/>
              </a:solidFill>
            </a:endParaRPr>
          </a:p>
        </p:txBody>
      </p:sp>
      <p:pic>
        <p:nvPicPr>
          <p:cNvPr id="15385" name="Chu_bo_doi_dao_xa_-_Nhom_Hoa_hong_nho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800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46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3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8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696200" y="6172200"/>
            <a:ext cx="1066800" cy="5334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Quay lại</a:t>
            </a:r>
          </a:p>
        </p:txBody>
      </p:sp>
      <p:sp>
        <p:nvSpPr>
          <p:cNvPr id="30723" name="Oval 5"/>
          <p:cNvSpPr>
            <a:spLocks noChangeArrowheads="1"/>
          </p:cNvSpPr>
          <p:nvPr/>
        </p:nvSpPr>
        <p:spPr bwMode="auto">
          <a:xfrm>
            <a:off x="5638800" y="3733800"/>
            <a:ext cx="2667000" cy="3124200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75" name="WordArt 59"/>
          <p:cNvSpPr>
            <a:spLocks noChangeArrowheads="1" noChangeShapeType="1" noTextEdit="1"/>
          </p:cNvSpPr>
          <p:nvPr/>
        </p:nvSpPr>
        <p:spPr bwMode="auto">
          <a:xfrm>
            <a:off x="6858000" y="4191000"/>
            <a:ext cx="9906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04</a:t>
            </a:r>
          </a:p>
        </p:txBody>
      </p:sp>
      <p:sp>
        <p:nvSpPr>
          <p:cNvPr id="111674" name="WordArt 58"/>
          <p:cNvSpPr>
            <a:spLocks noChangeArrowheads="1" noChangeShapeType="1" noTextEdit="1"/>
          </p:cNvSpPr>
          <p:nvPr/>
        </p:nvSpPr>
        <p:spPr bwMode="auto">
          <a:xfrm>
            <a:off x="6324600" y="4343400"/>
            <a:ext cx="9906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05</a:t>
            </a:r>
          </a:p>
        </p:txBody>
      </p:sp>
      <p:sp>
        <p:nvSpPr>
          <p:cNvPr id="111677" name="WordArt 61"/>
          <p:cNvSpPr>
            <a:spLocks noChangeArrowheads="1" noChangeShapeType="1" noTextEdit="1"/>
          </p:cNvSpPr>
          <p:nvPr/>
        </p:nvSpPr>
        <p:spPr bwMode="auto">
          <a:xfrm>
            <a:off x="6324600" y="3810000"/>
            <a:ext cx="10668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02</a:t>
            </a:r>
          </a:p>
        </p:txBody>
      </p:sp>
      <p:sp>
        <p:nvSpPr>
          <p:cNvPr id="111673" name="WordArt 57"/>
          <p:cNvSpPr>
            <a:spLocks noChangeArrowheads="1" noChangeShapeType="1" noTextEdit="1"/>
          </p:cNvSpPr>
          <p:nvPr/>
        </p:nvSpPr>
        <p:spPr bwMode="auto">
          <a:xfrm>
            <a:off x="6553200" y="3962400"/>
            <a:ext cx="11430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01</a:t>
            </a:r>
          </a:p>
        </p:txBody>
      </p:sp>
      <p:sp>
        <p:nvSpPr>
          <p:cNvPr id="111676" name="WordArt 60"/>
          <p:cNvSpPr>
            <a:spLocks noChangeArrowheads="1" noChangeShapeType="1" noTextEdit="1"/>
          </p:cNvSpPr>
          <p:nvPr/>
        </p:nvSpPr>
        <p:spPr bwMode="auto">
          <a:xfrm>
            <a:off x="6477000" y="4343400"/>
            <a:ext cx="8382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03</a:t>
            </a:r>
          </a:p>
        </p:txBody>
      </p:sp>
      <p:sp>
        <p:nvSpPr>
          <p:cNvPr id="111678" name="AutoShape 62"/>
          <p:cNvSpPr>
            <a:spLocks noChangeArrowheads="1"/>
          </p:cNvSpPr>
          <p:nvPr/>
        </p:nvSpPr>
        <p:spPr bwMode="auto">
          <a:xfrm>
            <a:off x="5257800" y="3962400"/>
            <a:ext cx="3352800" cy="2438400"/>
          </a:xfrm>
          <a:prstGeom prst="irregularSeal2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6000" dirty="0" err="1">
                <a:latin typeface="Times New Roman" pitchFamily="18" charset="0"/>
              </a:rPr>
              <a:t>H</a:t>
            </a:r>
            <a:r>
              <a:rPr lang="en-US" sz="6000" b="1" dirty="0" err="1">
                <a:latin typeface="Times New Roman" pitchFamily="18" charset="0"/>
              </a:rPr>
              <a:t>ế</a:t>
            </a:r>
            <a:r>
              <a:rPr lang="en-US" sz="6000" dirty="0" err="1">
                <a:latin typeface="Times New Roman" pitchFamily="18" charset="0"/>
              </a:rPr>
              <a:t>t</a:t>
            </a:r>
            <a:r>
              <a:rPr lang="en-US" sz="6000" dirty="0">
                <a:latin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</a:rPr>
              <a:t>gi</a:t>
            </a:r>
            <a:r>
              <a:rPr lang="en-US" sz="6000" b="1" dirty="0" err="1">
                <a:latin typeface="Times New Roman" pitchFamily="18" charset="0"/>
              </a:rPr>
              <a:t>ờ</a:t>
            </a:r>
            <a:endParaRPr lang="en-US" sz="6000" b="1" dirty="0">
              <a:latin typeface="Times New Roman" pitchFamily="18" charset="0"/>
            </a:endParaRPr>
          </a:p>
        </p:txBody>
      </p:sp>
      <p:sp>
        <p:nvSpPr>
          <p:cNvPr id="30730" name="Slide Number Placeholder 18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0086CCD6-0186-415D-B56D-01E2C450E740}" type="slidenum">
              <a:rPr lang="en-US" sz="1400"/>
              <a:pPr algn="r"/>
              <a:t>9</a:t>
            </a:fld>
            <a:endParaRPr lang="en-US" sz="1400"/>
          </a:p>
        </p:txBody>
      </p:sp>
      <p:sp>
        <p:nvSpPr>
          <p:cNvPr id="30731" name="Rectangle 2"/>
          <p:cNvSpPr>
            <a:spLocks noChangeArrowheads="1"/>
          </p:cNvSpPr>
          <p:nvPr/>
        </p:nvSpPr>
        <p:spPr bwMode="auto">
          <a:xfrm>
            <a:off x="304800" y="1905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800" dirty="0" err="1">
                <a:solidFill>
                  <a:schemeClr val="tx2"/>
                </a:solidFill>
                <a:latin typeface="Century Gothic" pitchFamily="34" charset="0"/>
              </a:rPr>
              <a:t>Câu</a:t>
            </a:r>
            <a:r>
              <a:rPr lang="en-US" sz="2800" dirty="0">
                <a:solidFill>
                  <a:schemeClr val="tx2"/>
                </a:solidFill>
                <a:latin typeface="Century Gothic" pitchFamily="34" charset="0"/>
              </a:rPr>
              <a:t> 1</a:t>
            </a:r>
            <a:br>
              <a:rPr lang="en-US" sz="2800" dirty="0">
                <a:solidFill>
                  <a:schemeClr val="tx2"/>
                </a:solidFill>
                <a:latin typeface="Century Gothic" pitchFamily="34" charset="0"/>
              </a:rPr>
            </a:br>
            <a:r>
              <a:rPr lang="en-US" sz="4400" dirty="0" err="1">
                <a:solidFill>
                  <a:schemeClr val="tx2"/>
                </a:solidFill>
              </a:rPr>
              <a:t>Bài</a:t>
            </a:r>
            <a:r>
              <a:rPr lang="en-US" sz="4400" dirty="0">
                <a:solidFill>
                  <a:schemeClr val="tx2"/>
                </a:solidFill>
              </a:rPr>
              <a:t> </a:t>
            </a:r>
            <a:r>
              <a:rPr lang="en-US" sz="4400" dirty="0" err="1">
                <a:solidFill>
                  <a:schemeClr val="tx2"/>
                </a:solidFill>
              </a:rPr>
              <a:t>thơ</a:t>
            </a:r>
            <a:r>
              <a:rPr lang="en-US" sz="4400" dirty="0">
                <a:solidFill>
                  <a:schemeClr val="tx2"/>
                </a:solidFill>
              </a:rPr>
              <a:t> </a:t>
            </a:r>
            <a:r>
              <a:rPr lang="en-US" sz="4400" dirty="0" err="1">
                <a:solidFill>
                  <a:schemeClr val="tx2"/>
                </a:solidFill>
              </a:rPr>
              <a:t>cô</a:t>
            </a:r>
            <a:r>
              <a:rPr lang="en-US" sz="4400" dirty="0">
                <a:solidFill>
                  <a:schemeClr val="tx2"/>
                </a:solidFill>
              </a:rPr>
              <a:t> </a:t>
            </a:r>
            <a:r>
              <a:rPr lang="en-US" sz="4400" dirty="0" err="1">
                <a:solidFill>
                  <a:schemeClr val="tx2"/>
                </a:solidFill>
              </a:rPr>
              <a:t>vừa</a:t>
            </a:r>
            <a:r>
              <a:rPr lang="en-US" sz="4400" dirty="0">
                <a:solidFill>
                  <a:schemeClr val="tx2"/>
                </a:solidFill>
              </a:rPr>
              <a:t> </a:t>
            </a:r>
            <a:r>
              <a:rPr lang="en-US" sz="4400" dirty="0" err="1">
                <a:solidFill>
                  <a:schemeClr val="tx2"/>
                </a:solidFill>
              </a:rPr>
              <a:t>đọc</a:t>
            </a:r>
            <a:r>
              <a:rPr lang="en-US" sz="4400" dirty="0">
                <a:solidFill>
                  <a:schemeClr val="tx2"/>
                </a:solidFill>
              </a:rPr>
              <a:t> </a:t>
            </a:r>
            <a:r>
              <a:rPr lang="en-US" sz="4400" dirty="0" err="1">
                <a:solidFill>
                  <a:schemeClr val="tx2"/>
                </a:solidFill>
              </a:rPr>
              <a:t>có</a:t>
            </a:r>
            <a:r>
              <a:rPr lang="en-US" sz="4400" dirty="0">
                <a:solidFill>
                  <a:schemeClr val="tx2"/>
                </a:solidFill>
              </a:rPr>
              <a:t> </a:t>
            </a:r>
            <a:r>
              <a:rPr lang="en-US" sz="4400" dirty="0" err="1">
                <a:solidFill>
                  <a:schemeClr val="tx2"/>
                </a:solidFill>
              </a:rPr>
              <a:t>tên</a:t>
            </a:r>
            <a:r>
              <a:rPr lang="en-US" sz="4400" dirty="0">
                <a:solidFill>
                  <a:schemeClr val="tx2"/>
                </a:solidFill>
              </a:rPr>
              <a:t> </a:t>
            </a:r>
            <a:r>
              <a:rPr lang="en-US" sz="4400" dirty="0" err="1">
                <a:solidFill>
                  <a:schemeClr val="tx2"/>
                </a:solidFill>
              </a:rPr>
              <a:t>là</a:t>
            </a:r>
            <a:r>
              <a:rPr lang="en-US" sz="4400" dirty="0">
                <a:solidFill>
                  <a:schemeClr val="tx2"/>
                </a:solidFill>
              </a:rPr>
              <a:t> </a:t>
            </a:r>
            <a:r>
              <a:rPr lang="en-US" sz="4400" dirty="0" err="1">
                <a:solidFill>
                  <a:schemeClr val="tx2"/>
                </a:solidFill>
              </a:rPr>
              <a:t>gì</a:t>
            </a:r>
            <a:r>
              <a:rPr lang="en-US" sz="4400" dirty="0">
                <a:solidFill>
                  <a:schemeClr val="tx2"/>
                </a:solidFill>
              </a:rPr>
              <a:t>? </a:t>
            </a:r>
          </a:p>
        </p:txBody>
      </p:sp>
      <p:pic>
        <p:nvPicPr>
          <p:cNvPr id="30732" name="BAN GIOI QU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15000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3" name="s1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286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4" name="Picture 14" descr="roses_swaying_back_an_a_mc">
            <a:hlinkClick r:id="rId7" action="ppaction://hlinkfile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105400"/>
            <a:ext cx="1344613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5" name="Picture 15" descr="Yellow-Sad-Face-Animation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0"/>
            <a:ext cx="1747838" cy="97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6" name="Picture 5" descr="BAR_EL~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7" name="Picture 5" descr="BAR_EL~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1475"/>
            <a:ext cx="91440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8" name="Picture 7" descr="BAR_EL~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295650" y="3448050"/>
            <a:ext cx="67056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9" name="Picture 7" descr="BAR_EL~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734050" y="3448050"/>
            <a:ext cx="67056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25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16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1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116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11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116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11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116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11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116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1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116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07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155" fill="hold"/>
                                        <p:tgtEl>
                                          <p:spTgt spid="307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32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32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7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615" fill="hold"/>
                                        <p:tgtEl>
                                          <p:spTgt spid="307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33"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33"/>
                </p:tgtEl>
              </p:cMediaNode>
            </p:audio>
          </p:childTnLst>
        </p:cTn>
      </p:par>
    </p:tnLst>
    <p:bldLst>
      <p:bldP spid="111675" grpId="0" animBg="1"/>
      <p:bldP spid="111674" grpId="0" animBg="1"/>
      <p:bldP spid="111677" grpId="0" animBg="1"/>
      <p:bldP spid="111673" grpId="0" animBg="1"/>
      <p:bldP spid="111676" grpId="0" animBg="1"/>
      <p:bldP spid="11167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229</Words>
  <Application>Microsoft Office PowerPoint</Application>
  <PresentationFormat>On-screen Show (4:3)</PresentationFormat>
  <Paragraphs>114</Paragraphs>
  <Slides>17</Slides>
  <Notes>0</Notes>
  <HiddenSlides>0</HiddenSlides>
  <MMClips>19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16</cp:revision>
  <dcterms:created xsi:type="dcterms:W3CDTF">2019-10-28T06:22:45Z</dcterms:created>
  <dcterms:modified xsi:type="dcterms:W3CDTF">2020-04-16T01:16:16Z</dcterms:modified>
</cp:coreProperties>
</file>