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udio/unknown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84" r:id="rId4"/>
    <p:sldId id="299" r:id="rId5"/>
    <p:sldId id="300" r:id="rId6"/>
    <p:sldId id="292" r:id="rId7"/>
    <p:sldId id="282" r:id="rId8"/>
    <p:sldId id="305" r:id="rId9"/>
    <p:sldId id="259" r:id="rId10"/>
    <p:sldId id="296" r:id="rId11"/>
    <p:sldId id="293" r:id="rId12"/>
    <p:sldId id="306" r:id="rId13"/>
    <p:sldId id="288" r:id="rId14"/>
    <p:sldId id="307" r:id="rId15"/>
    <p:sldId id="280" r:id="rId16"/>
    <p:sldId id="308" r:id="rId17"/>
    <p:sldId id="309" r:id="rId18"/>
    <p:sldId id="310" r:id="rId19"/>
    <p:sldId id="311" r:id="rId20"/>
    <p:sldId id="298" r:id="rId21"/>
    <p:sldId id="261" r:id="rId22"/>
    <p:sldId id="304" r:id="rId23"/>
    <p:sldId id="26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66FF33"/>
    <a:srgbClr val="660066"/>
    <a:srgbClr val="EE461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40" units="1/cm"/>
        </inkml:channelProperties>
      </inkml:inkSource>
      <inkml:timestamp xml:id="ts0" timeString="2005-11-09T12:21:56.599"/>
    </inkml:context>
    <inkml:brush xml:id="br0">
      <inkml:brushProperty name="width" value="0.05292" units="cm"/>
      <inkml:brushProperty name="height" value="0.05292" units="cm"/>
      <inkml:brushProperty name="color" value="#339966"/>
      <inkml:brushProperty name="fitToCurve" value="1"/>
      <inkml:brushProperty name="ignorePressure" value="1"/>
    </inkml:brush>
  </inkml:definitions>
  <inkml:trace contextRef="#ctx0" brushRef="#br0">159 3557,'0'31,"0"-31,31 32,-31-32,0 32,0-32,0 32,0 0,0-32,0 31,0-31,0 32,0-32,0 32,0-1,0-31,0 32,0-32,0 32,0-32,0 32,0 0,0-32,0 31,0-31,0 32,0-32,31 32,-31-1,32-31,-32 0,32 0,-32 0,32 0,-1 0,-31 0,32 0,-32 0,32 0,-32 0,31 0,1 0,-32-31,0-1,0 32,0-32,0 1,0-1,-32 32,1 0,31 32,-32-32,32 31,0-31,0 32,-32-32,1 32,31-1,0-31,-32 32,32-32,0 63,-32-63,32 32,0-1,0-31,0 32,0 0,0-1,0-31,0 32,0 0,0-32,0 32,0-32,0 32,0-32,32 31,-32-31,32 32,31-32,-31 0,-1 0,-31-32,0 1,0 31,-31-32,-1 32,32 0,-32-32,32 32,-31 0,31 0,0 0,-32 32,32-32,-32 32,32-32,0 31,0-31,0 32,0 0,0-32,32 0,31 0,1 0,-33 0,1 0,0 0,-32 0,32 0,-1 0,-31-32,0 0,0 32,0-31,-31 31,31 0,-32 31,32-31,-32 32,32 0,0-1,0 33,0-64,-32 32,32-32,0 32,0-32,0 31,0 0,0 1,0 31,0-31,0 0,0 0,0-32,32 31,-32-31,32 0,-32 0,32 0,-32 0,62 0,-30 0,0-31,-32 31,31-32,-31 32,0-32,-31 32,-1 0,32 0,-32 0,-30 0,62 0,-32 0,32 32,0-32,0 32,-32-32,32 63,0-63,0 32,0-32,32 0,-32 0,32 0,-32 0,0-32,0 0,0 32,-32 0,0 0,32 0,0 32,0 0,0-32,0 31,0-31,32 0</inkml:trace>
  <inkml:trace contextRef="#ctx0" brushRef="#br0" timeOffset="5907">159 2860,'0'-32,"0"1,0-1,0 32,0-32,0 1,0 31,0-32,0 32,31-32,-31 32,0-32,0 32,31-32,-31 32,32 0,-32 0,32 0,-32 0,63 0,-31 32,0-32,-32 32,0 0,0-32,0 0,0 32,0-32,0 31,0-31,0 32,0-32,0 32,-32-32,32-32,0 0,0 32,0-31,0 31,0-32,0 32,0-32,0 0,0 32,0-32,0 32,32-31,-32 31,31-32,-31 32,32 0,-32-32,32 32,0 0,-32 0,31-31,0 31,1 0,31 0,-63 0,0 0,0 31,0-31,0 32,0-32,0 32,0-32,0 31,-31-31,-1 0,32 0,0-31,0-1,0 32,-32-32,32 32,0-31,0 31,0-32,0 0,0 0,0 32,0-32,0 1,0 31,0-32,0 32,0 0,0-31,0 0,32 31,-32 0,32 0,-32 0,31 0,1 0,0 0,0 0,0 0,-32 0,31 0,-31 0,0 0,0 0,0 31,32-31,-32 31,0-31,0 32,0-32,0 31,0 1,0-32,0 32,0-32,0 32,0-32,0 32,0-1,-32-62,32-1,-31 32,31-32,0 32,0-32,0 32,0-32,0 1,0 31,0-32,0 32,0-31,0 31,0-31,0-1,0 32,0-32,31 32,-31 0,32-32,-32 0,32 32,-32 0,31-31,0 31,-31 0,32 0,-32 0,32 0,-32 0,32 0,-1 0,-31 0,32 0,-32 31,0-31,0 32,0-32,0 32,0-32,0 32,0 0,0-32,0 31,0-31,0 31,0-31,0 32,0-1,0-31,0 32,0-32,0-32,0 1,-32 31,32-32,0 1,0 31,0-31,0 31,0-32,0 32,0-32,0 32,0-32,0 32,0-32,0 32,0-31,0 31,0-32,0 32,32-32,-32 32,32-31,-32-1,31 32,-31-32,32 32,0-32,-32 32,32 0,-32 0,32 0,-32 0,0 32,0-32,0 32,0-32,0 32,0-32,-32 0,0 0,32 0,-32 0,32 0,-32-32,32 0,-31 32,31-32,0 32,-32-32,32 32,0-31,0-1,0 32,0-32,0 32,0-31,0 31,32-32,-32 0,31 32,-31-31,32 31,-32 0,32-32,0 1,-32 31,32 0,-32-32,30 32,-30 0,0 0,0 32,32-32,-32 31,0-31,0 32,0-32,-32 0,2 0,30 0,-32 0,32 0,-32 0,32 0,-32-32,0 32,1-31,31 31,-32-32,0 32,32-32,0 1,-31 31,31-32,0 0,0 32,0-32,0 32,0-32,0 32,0-31,0-1,0 32,0-32,0 32,0-31,0 31,0-32,0 32,31 0,-31 0,32 0,-32 0,0-32,0 32,32 0,-32 0,31 0,-31 0,32 0,-32 0,32 0,0 0,-32 0,32 0,-32 0,30 0,-30 32,0-32,0 0,0 32,0-32,0 31,0-31,0 32,-30-32,-2 0,32 0,-32-32,32 1,-32 31,32 0,0-32,0 0,-32 32,32-32,0 0,-31 32,31-31,0 31,0-32,0 32,0-31,0 0,0 31,0-32,0 32,0-32,0 32,31-32,-31 0,32 32,-32-31,0 31,32 0,-32-32,32 32,-32 0,32 0,-32 0,30 0,2 0,-32 0,32 0,-32 0,31 0,-31 0,0 0,0 32,0-32,0 31,0-31,-31 0,31 0,-32 0,0 0,32 0,-30 0,-2 0,32 0,-32 0,32 0,-32 0,32 0,-32-31,1 31,31-32,-32 32,32 0,-32 0,32-32,-31 32,-1-31,32 31,0-32,-32 0,32 32,-32-32,32 32,0-32,0 32,0-31,0-1,0 32,0-32,0 32,0-31,0 31,0-32,32 32,-32 0,0-32,0 32,32 0,-32 0,32 0,-1 0,1 0,31 0,-31 0,0 0,0 0,0 0,-2 0,-30 0,32 0,-32 0,0 32,0-32,0 32,0-32,0 31,0-31,0 32,0 0,0-32,-32 0,2 0,30 0,-32 0,32 0,-32-32,32 32,-32 0,0-32,32 1,-31 31,31-32,0 32,-32 0,32-32,0 0,0 32,0-31,0 31,0-31,0 31,0-32,0 0,0 32,0-31,0 31,0-32,0 32,0-32,0 32,0-32,0 32,32 0,-32-32,31 32,-31-31,0 31,32 0,-32 0,32 0,-32 0,32 0,-32 0,32 0,-2 0,-30 0,0 0,0 31,0-31,0 32,0-32,-30 32,-2-32,32-32,-32 32,32 0,-32 0</inkml:trace>
  <inkml:trace contextRef="#ctx0" brushRef="#br0" timeOffset="22110">0 1972,'0'0,"32"0,-32 0,32 0,-32 0,31 0,-31 0,32 32,0-32,30 32,-62-1,32-31,-32 32,0-32,0 32,0 0,0 0,0-1,0-31,0 31,0-31,0 32,0-1,0-31,-32 0,1-31,31-1,0 32,-31-31,31 31,-32-31,32 31,0-32,0 0,0 32,0-32,0 32,0-32,32 32,-32 0,31-31,0 31,1 0,32 0,-33-32,1 32,0 0,31 0,-63 0,32 0,-32 0,63 0,-63 32,31-32,-31 31,0-31,0 64,0-64,0 32,0 31,0-32,0 1,0-32,0 31,0-31,0 32,-31-32,0 0,31 0,-32 0,32-32,-32 1,0 31,32-32,-31-30,31 30,-32 0,32-32,0 64,0-31,0 31,0-32,0 0,0 32,0-31,0 31,0 0,32-32,-32 32,31 0,33 0,-64 0,32-32,-32 32,31 0,0 32,33 0,-33-1,1 1,0 0,0-32,-32 31,32-31,-32 32,0 0,0-32,0 32,0-32,0 32,0-32,0 31,0 0,0-31,0 32,0-32,0 31,0-31,0 32,0-64,0 1,0-1,0 32,0-31,0 0,0-1,0 32,0-32,0 32,0-32,31 32,-31 0,32 0,-32 0,-32 0,32 32,32-32,0 32,-32 0,0-1,31-31,-31 0,31 31,-31-31,0 32,0-32,0 31,0-31,0 32,0 0,0-32,0 32,0-32,0 32,0-32,0 31,0 1,0-32,0 32,0-32,0 31,0-31,32 32,-32 0,0-32,32 32,-32-32,32 0,-32 0,0 0,31 0,-31 0,32 0,-32 0,32 0,-32-32,0 32,0-32,0 32,0-32,0 1,0-1,0 32,0-32,0 1,0 31,0-32,-32 32,32 0,-32 0,32 0,0 32,-31-32,31 0,0 31,0-31,0 32,0-32,0 32,0-32,0 31,0 1,0-32,0 0,31 0,-31 0,32 0,-32 0,32 0,-32 0,31 0,1 0,-32 0,32 0,-32 0,32 0,-32 0,0 0,32 0,-32 0,30 0,-30 0,32 0,-32 32,32 0,-1-32,-31 0,0 32,0-32,0 31,0-31,0 32,0-32,0 32,0-1,0-31,0 32,0-32,0 31,0-31,-31 0,-1 0,32 0,-32 0,32-31,-30-1,-2 32,32-31,-32 31,32-32,-32 32,32-32,0 1,0 31,0-32,0 32,0 0,32 0,-32 0,32 0,-32 0,32 0,-32 0,30 32,2-32,-32 0,32 31,-1 1,-31 0,0-1,32 1,-32 31,32-31,-32-1,0 1,0-32,0 32,0-32,0 31,0 1,-32-32,0 0,32 0,-31 0,-33 0,34 0,-2 0,32 0,-32 0,32 0,-32-32,32 1,0 31,0-32,-32 32,32-32,0 1,32 31,-32 0,32 0,0 0,-32 0,0 0,32 0,-32 31,30-31,-30 32,0-32,0 32,0-32,0 31,0 1,0 0,0-32,0 32,0 0,0-1,0-31,0 32,0-32,0 32,0-1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40" units="1/cm"/>
        </inkml:channelProperties>
      </inkml:inkSource>
      <inkml:timestamp xml:id="ts0" timeString="2005-11-09T12:21:56.599"/>
    </inkml:context>
    <inkml:brush xml:id="br0">
      <inkml:brushProperty name="width" value="0.05292" units="cm"/>
      <inkml:brushProperty name="height" value="0.05292" units="cm"/>
      <inkml:brushProperty name="color" value="#339966"/>
      <inkml:brushProperty name="fitToCurve" value="1"/>
      <inkml:brushProperty name="ignorePressure" value="1"/>
    </inkml:brush>
  </inkml:definitions>
  <inkml:trace contextRef="#ctx0" brushRef="#br0">159 3557,'0'31,"0"-31,31 32,-31-32,0 32,0-32,0 32,0 0,0-32,0 31,0-31,0 32,0-32,0 32,0-1,0-31,0 32,0-32,0 32,0-32,0 32,0 0,0-32,0 31,0-31,0 32,0-32,31 32,-31-1,32-31,-32 0,32 0,-32 0,32 0,-1 0,-31 0,32 0,-32 0,32 0,-32 0,31 0,1 0,-32-31,0-1,0 32,0-32,0 1,0-1,-32 32,1 0,31 32,-32-32,32 31,0-31,0 32,-32-32,1 32,31-1,0-31,-32 32,32-32,0 63,-32-63,32 32,0-1,0-31,0 32,0 0,0-1,0-31,0 32,0 0,0-32,0 32,0-32,0 32,0-32,32 31,-32-31,32 32,31-32,-31 0,-1 0,-31-32,0 1,0 31,-31-32,-1 32,32 0,-32-32,32 32,-31 0,31 0,0 0,-32 32,32-32,-32 32,32-32,0 31,0-31,0 32,0 0,0-32,32 0,31 0,1 0,-33 0,1 0,0 0,-32 0,32 0,-1 0,-31-32,0 0,0 32,0-31,-31 31,31 0,-32 31,32-31,-32 32,32 0,0-1,0 33,0-64,-32 32,32-32,0 32,0-32,0 31,0 0,0 1,0 31,0-31,0 0,0 0,0-32,32 31,-32-31,32 0,-32 0,32 0,-32 0,62 0,-30 0,0-31,-32 31,31-32,-31 32,0-32,-31 32,-1 0,32 0,-32 0,-30 0,62 0,-32 0,32 32,0-32,0 32,-32-32,32 63,0-63,0 32,0-32,32 0,-32 0,32 0,-32 0,0-32,0 0,0 32,-32 0,0 0,32 0,0 32,0 0,0-32,0 31,0-31,32 0</inkml:trace>
  <inkml:trace contextRef="#ctx0" brushRef="#br0" timeOffset="5907">159 2860,'0'-32,"0"1,0-1,0 32,0-32,0 1,0 31,0-32,0 32,31-32,-31 32,0-32,0 32,31-32,-31 32,32 0,-32 0,32 0,-32 0,63 0,-31 32,0-32,-32 32,0 0,0-32,0 0,0 32,0-32,0 31,0-31,0 32,0-32,0 32,-32-32,32-32,0 0,0 32,0-31,0 31,0-32,0 32,0-32,0 0,0 32,0-32,0 32,32-31,-32 31,31-32,-31 32,32 0,-32-32,32 32,0 0,-32 0,31-31,0 31,1 0,31 0,-63 0,0 0,0 31,0-31,0 32,0-32,0 32,0-32,0 31,-31-31,-1 0,32 0,0-31,0-1,0 32,-32-32,32 32,0-31,0 31,0-32,0 0,0 0,0 32,0-32,0 1,0 31,0-32,0 32,0 0,0-31,0 0,32 31,-32 0,32 0,-32 0,31 0,1 0,0 0,0 0,0 0,-32 0,31 0,-31 0,0 0,0 0,0 31,32-31,-32 31,0-31,0 32,0-32,0 31,0 1,0-32,0 32,0-32,0 32,0-32,0 32,0-1,-32-62,32-1,-31 32,31-32,0 32,0-32,0 32,0-32,0 1,0 31,0-32,0 32,0-31,0 31,0-31,0-1,0 32,0-32,31 32,-31 0,32-32,-32 0,32 32,-32 0,31-31,0 31,-31 0,32 0,-32 0,32 0,-32 0,32 0,-1 0,-31 0,32 0,-32 31,0-31,0 32,0-32,0 32,0-32,0 32,0 0,0-32,0 31,0-31,0 31,0-31,0 32,0-1,0-31,0 32,0-32,0-32,0 1,-32 31,32-32,0 1,0 31,0-31,0 31,0-32,0 32,0-32,0 32,0-32,0 32,0-32,0 32,0-31,0 31,0-32,0 32,32-32,-32 32,32-31,-32-1,31 32,-31-32,32 32,0-32,-32 32,32 0,-32 0,32 0,-32 0,0 32,0-32,0 32,0-32,0 32,0-32,-32 0,0 0,32 0,-32 0,32 0,-32-32,32 0,-31 32,31-32,0 32,-32-32,32 32,0-31,0-1,0 32,0-32,0 32,0-31,0 31,32-32,-32 0,31 32,-31-31,32 31,-32 0,32-32,0 1,-32 31,32 0,-32-32,30 32,-30 0,0 0,0 32,32-32,-32 31,0-31,0 32,0-32,-32 0,2 0,30 0,-32 0,32 0,-32 0,32 0,-32-32,0 32,1-31,31 31,-32-32,0 32,32-32,0 1,-31 31,31-32,0 0,0 32,0-32,0 32,0-32,0 32,0-31,0-1,0 32,0-32,0 32,0-31,0 31,0-32,0 32,31 0,-31 0,32 0,-32 0,0-32,0 32,32 0,-32 0,31 0,-31 0,32 0,-32 0,32 0,0 0,-32 0,32 0,-32 0,30 0,-30 32,0-32,0 0,0 32,0-32,0 31,0-31,0 32,-30-32,-2 0,32 0,-32-32,32 1,-32 31,32 0,0-32,0 0,-32 32,32-32,0 0,-31 32,31-31,0 31,0-32,0 32,0-31,0 0,0 31,0-32,0 32,0-32,0 32,31-32,-31 0,32 32,-32-31,0 31,32 0,-32-32,32 32,-32 0,32 0,-32 0,30 0,2 0,-32 0,32 0,-32 0,31 0,-31 0,0 0,0 32,0-32,0 31,0-31,-31 0,31 0,-32 0,0 0,32 0,-30 0,-2 0,32 0,-32 0,32 0,-32 0,32 0,-32-31,1 31,31-32,-32 32,32 0,-32 0,32-32,-31 32,-1-31,32 31,0-32,-32 0,32 32,-32-32,32 32,0-32,0 32,0-31,0-1,0 32,0-32,0 32,0-31,0 31,0-32,32 32,-32 0,0-32,0 32,32 0,-32 0,32 0,-1 0,1 0,31 0,-31 0,0 0,0 0,0 0,-2 0,-30 0,32 0,-32 0,0 32,0-32,0 32,0-32,0 31,0-31,0 32,0 0,0-32,-32 0,2 0,30 0,-32 0,32 0,-32-32,32 32,-32 0,0-32,32 1,-31 31,31-32,0 32,-32 0,32-32,0 0,0 32,0-31,0 31,0-31,0 31,0-32,0 0,0 32,0-31,0 31,0-32,0 32,0-32,0 32,0-32,0 32,32 0,-32-32,31 32,-31-31,0 31,32 0,-32 0,32 0,-32 0,32 0,-32 0,32 0,-2 0,-30 0,0 0,0 31,0-31,0 32,0-32,-30 32,-2-32,32-32,-32 32,32 0,-32 0</inkml:trace>
  <inkml:trace contextRef="#ctx0" brushRef="#br0" timeOffset="22110">0 1972,'0'0,"32"0,-32 0,32 0,-32 0,31 0,-31 0,32 32,0-32,30 32,-62-1,32-31,-32 32,0-32,0 32,0 0,0 0,0-1,0-31,0 31,0-31,0 32,0-1,0-31,-32 0,1-31,31-1,0 32,-31-31,31 31,-32-31,32 31,0-32,0 0,0 32,0-32,0 32,0-32,32 32,-32 0,31-31,0 31,1 0,32 0,-33-32,1 32,0 0,31 0,-63 0,32 0,-32 0,63 0,-63 32,31-32,-31 31,0-31,0 64,0-64,0 32,0 31,0-32,0 1,0-32,0 31,0-31,0 32,-31-32,0 0,31 0,-32 0,32-32,-32 1,0 31,32-32,-31-30,31 30,-32 0,32-32,0 64,0-31,0 31,0-32,0 0,0 32,0-31,0 31,0 0,32-32,-32 32,31 0,33 0,-64 0,32-32,-32 32,31 0,0 32,33 0,-33-1,1 1,0 0,0-32,-32 31,32-31,-32 32,0 0,0-32,0 32,0-32,0 32,0-32,0 31,0 0,0-31,0 32,0-32,0 31,0-31,0 32,0-64,0 1,0-1,0 32,0-31,0 0,0-1,0 32,0-32,0 32,0-32,31 32,-31 0,32 0,-32 0,-32 0,32 32,32-32,0 32,-32 0,0-1,31-31,-31 0,31 31,-31-31,0 32,0-32,0 31,0-31,0 32,0 0,0-32,0 32,0-32,0 32,0-32,0 31,0 1,0-32,0 32,0-32,0 31,0-31,32 32,-32 0,0-32,32 32,-32-32,32 0,-32 0,0 0,31 0,-31 0,32 0,-32 0,32 0,-32-32,0 32,0-32,0 32,0-32,0 1,0-1,0 32,0-32,0 1,0 31,0-32,-32 32,32 0,-32 0,32 0,0 32,-31-32,31 0,0 31,0-31,0 32,0-32,0 32,0-32,0 31,0 1,0-32,0 0,31 0,-31 0,32 0,-32 0,32 0,-32 0,31 0,1 0,-32 0,32 0,-32 0,32 0,-32 0,0 0,32 0,-32 0,30 0,-30 0,32 0,-32 32,32 0,-1-32,-31 0,0 32,0-32,0 31,0-31,0 32,0-32,0 32,0-1,0-31,0 32,0-32,0 31,0-31,-31 0,-1 0,32 0,-32 0,32-31,-30-1,-2 32,32-31,-32 31,32-32,-32 32,32-32,0 1,0 31,0-32,0 32,0 0,32 0,-32 0,32 0,-32 0,32 0,-32 0,30 32,2-32,-32 0,32 31,-1 1,-31 0,0-1,32 1,-32 31,32-31,-32-1,0 1,0-32,0 32,0-32,0 31,0 1,-32-32,0 0,32 0,-31 0,-33 0,34 0,-2 0,32 0,-32 0,32 0,-32-32,32 1,0 31,0-32,-32 32,32-32,0 1,32 31,-32 0,32 0,0 0,-32 0,0 0,32 0,-32 31,30-31,-30 32,0-32,0 32,0-32,0 31,0 1,0 0,0-32,0 32,0 0,0-1,0-31,0 32,0-32,0 32,0-1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40" units="1/cm"/>
        </inkml:channelProperties>
      </inkml:inkSource>
      <inkml:timestamp xml:id="ts0" timeString="2005-11-09T12:21:56.599"/>
    </inkml:context>
    <inkml:brush xml:id="br0">
      <inkml:brushProperty name="width" value="0.05292" units="cm"/>
      <inkml:brushProperty name="height" value="0.05292" units="cm"/>
      <inkml:brushProperty name="color" value="#339966"/>
      <inkml:brushProperty name="fitToCurve" value="1"/>
      <inkml:brushProperty name="ignorePressure" value="1"/>
    </inkml:brush>
  </inkml:definitions>
  <inkml:trace contextRef="#ctx0" brushRef="#br0">159 3557,'0'31,"0"-31,31 32,-31-32,0 32,0-32,0 32,0 0,0-32,0 31,0-31,0 32,0-32,0 32,0-1,0-31,0 32,0-32,0 32,0-32,0 32,0 0,0-32,0 31,0-31,0 32,0-32,31 32,-31-1,32-31,-32 0,32 0,-32 0,32 0,-1 0,-31 0,32 0,-32 0,32 0,-32 0,31 0,1 0,-32-31,0-1,0 32,0-32,0 1,0-1,-32 32,1 0,31 32,-32-32,32 31,0-31,0 32,-32-32,1 32,31-1,0-31,-32 32,32-32,0 63,-32-63,32 32,0-1,0-31,0 32,0 0,0-1,0-31,0 32,0 0,0-32,0 32,0-32,0 32,0-32,32 31,-32-31,32 32,31-32,-31 0,-1 0,-31-32,0 1,0 31,-31-32,-1 32,32 0,-32-32,32 32,-31 0,31 0,0 0,-32 32,32-32,-32 32,32-32,0 31,0-31,0 32,0 0,0-32,32 0,31 0,1 0,-33 0,1 0,0 0,-32 0,32 0,-1 0,-31-32,0 0,0 32,0-31,-31 31,31 0,-32 31,32-31,-32 32,32 0,0-1,0 33,0-64,-32 32,32-32,0 32,0-32,0 31,0 0,0 1,0 31,0-31,0 0,0 0,0-32,32 31,-32-31,32 0,-32 0,32 0,-32 0,62 0,-30 0,0-31,-32 31,31-32,-31 32,0-32,-31 32,-1 0,32 0,-32 0,-30 0,62 0,-32 0,32 32,0-32,0 32,-32-32,32 63,0-63,0 32,0-32,32 0,-32 0,32 0,-32 0,0-32,0 0,0 32,-32 0,0 0,32 0,0 32,0 0,0-32,0 31,0-31,32 0</inkml:trace>
  <inkml:trace contextRef="#ctx0" brushRef="#br0" timeOffset="5907">159 2860,'0'-32,"0"1,0-1,0 32,0-32,0 1,0 31,0-32,0 32,31-32,-31 32,0-32,0 32,31-32,-31 32,32 0,-32 0,32 0,-32 0,63 0,-31 32,0-32,-32 32,0 0,0-32,0 0,0 32,0-32,0 31,0-31,0 32,0-32,0 32,-32-32,32-32,0 0,0 32,0-31,0 31,0-32,0 32,0-32,0 0,0 32,0-32,0 32,32-31,-32 31,31-32,-31 32,32 0,-32-32,32 32,0 0,-32 0,31-31,0 31,1 0,31 0,-63 0,0 0,0 31,0-31,0 32,0-32,0 32,0-32,0 31,-31-31,-1 0,32 0,0-31,0-1,0 32,-32-32,32 32,0-31,0 31,0-32,0 0,0 0,0 32,0-32,0 1,0 31,0-32,0 32,0 0,0-31,0 0,32 31,-32 0,32 0,-32 0,31 0,1 0,0 0,0 0,0 0,-32 0,31 0,-31 0,0 0,0 0,0 31,32-31,-32 31,0-31,0 32,0-32,0 31,0 1,0-32,0 32,0-32,0 32,0-32,0 32,0-1,-32-62,32-1,-31 32,31-32,0 32,0-32,0 32,0-32,0 1,0 31,0-32,0 32,0-31,0 31,0-31,0-1,0 32,0-32,31 32,-31 0,32-32,-32 0,32 32,-32 0,31-31,0 31,-31 0,32 0,-32 0,32 0,-32 0,32 0,-1 0,-31 0,32 0,-32 31,0-31,0 32,0-32,0 32,0-32,0 32,0 0,0-32,0 31,0-31,0 31,0-31,0 32,0-1,0-31,0 32,0-32,0-32,0 1,-32 31,32-32,0 1,0 31,0-31,0 31,0-32,0 32,0-32,0 32,0-32,0 32,0-32,0 32,0-31,0 31,0-32,0 32,32-32,-32 32,32-31,-32-1,31 32,-31-32,32 32,0-32,-32 32,32 0,-32 0,32 0,-32 0,0 32,0-32,0 32,0-32,0 32,0-32,-32 0,0 0,32 0,-32 0,32 0,-32-32,32 0,-31 32,31-32,0 32,-32-32,32 32,0-31,0-1,0 32,0-32,0 32,0-31,0 31,32-32,-32 0,31 32,-31-31,32 31,-32 0,32-32,0 1,-32 31,32 0,-32-32,30 32,-30 0,0 0,0 32,32-32,-32 31,0-31,0 32,0-32,-32 0,2 0,30 0,-32 0,32 0,-32 0,32 0,-32-32,0 32,1-31,31 31,-32-32,0 32,32-32,0 1,-31 31,31-32,0 0,0 32,0-32,0 32,0-32,0 32,0-31,0-1,0 32,0-32,0 32,0-31,0 31,0-32,0 32,31 0,-31 0,32 0,-32 0,0-32,0 32,32 0,-32 0,31 0,-31 0,32 0,-32 0,32 0,0 0,-32 0,32 0,-32 0,30 0,-30 32,0-32,0 0,0 32,0-32,0 31,0-31,0 32,-30-32,-2 0,32 0,-32-32,32 1,-32 31,32 0,0-32,0 0,-32 32,32-32,0 0,-31 32,31-31,0 31,0-32,0 32,0-31,0 0,0 31,0-32,0 32,0-32,0 32,31-32,-31 0,32 32,-32-31,0 31,32 0,-32-32,32 32,-32 0,32 0,-32 0,30 0,2 0,-32 0,32 0,-32 0,31 0,-31 0,0 0,0 32,0-32,0 31,0-31,-31 0,31 0,-32 0,0 0,32 0,-30 0,-2 0,32 0,-32 0,32 0,-32 0,32 0,-32-31,1 31,31-32,-32 32,32 0,-32 0,32-32,-31 32,-1-31,32 31,0-32,-32 0,32 32,-32-32,32 32,0-32,0 32,0-31,0-1,0 32,0-32,0 32,0-31,0 31,0-32,32 32,-32 0,0-32,0 32,32 0,-32 0,32 0,-1 0,1 0,31 0,-31 0,0 0,0 0,0 0,-2 0,-30 0,32 0,-32 0,0 32,0-32,0 32,0-32,0 31,0-31,0 32,0 0,0-32,-32 0,2 0,30 0,-32 0,32 0,-32-32,32 32,-32 0,0-32,32 1,-31 31,31-32,0 32,-32 0,32-32,0 0,0 32,0-31,0 31,0-31,0 31,0-32,0 0,0 32,0-31,0 31,0-32,0 32,0-32,0 32,0-32,0 32,32 0,-32-32,31 32,-31-31,0 31,32 0,-32 0,32 0,-32 0,32 0,-32 0,32 0,-2 0,-30 0,0 0,0 31,0-31,0 32,0-32,-30 32,-2-32,32-32,-32 32,32 0,-32 0</inkml:trace>
  <inkml:trace contextRef="#ctx0" brushRef="#br0" timeOffset="22110">0 1972,'0'0,"32"0,-32 0,32 0,-32 0,31 0,-31 0,32 32,0-32,30 32,-62-1,32-31,-32 32,0-32,0 32,0 0,0 0,0-1,0-31,0 31,0-31,0 32,0-1,0-31,-32 0,1-31,31-1,0 32,-31-31,31 31,-32-31,32 31,0-32,0 0,0 32,0-32,0 32,0-32,32 32,-32 0,31-31,0 31,1 0,32 0,-33-32,1 32,0 0,31 0,-63 0,32 0,-32 0,63 0,-63 32,31-32,-31 31,0-31,0 64,0-64,0 32,0 31,0-32,0 1,0-32,0 31,0-31,0 32,-31-32,0 0,31 0,-32 0,32-32,-32 1,0 31,32-32,-31-30,31 30,-32 0,32-32,0 64,0-31,0 31,0-32,0 0,0 32,0-31,0 31,0 0,32-32,-32 32,31 0,33 0,-64 0,32-32,-32 32,31 0,0 32,33 0,-33-1,1 1,0 0,0-32,-32 31,32-31,-32 32,0 0,0-32,0 32,0-32,0 32,0-32,0 31,0 0,0-31,0 32,0-32,0 31,0-31,0 32,0-64,0 1,0-1,0 32,0-31,0 0,0-1,0 32,0-32,0 32,0-32,31 32,-31 0,32 0,-32 0,-32 0,32 32,32-32,0 32,-32 0,0-1,31-31,-31 0,31 31,-31-31,0 32,0-32,0 31,0-31,0 32,0 0,0-32,0 32,0-32,0 32,0-32,0 31,0 1,0-32,0 32,0-32,0 31,0-31,32 32,-32 0,0-32,32 32,-32-32,32 0,-32 0,0 0,31 0,-31 0,32 0,-32 0,32 0,-32-32,0 32,0-32,0 32,0-32,0 1,0-1,0 32,0-32,0 1,0 31,0-32,-32 32,32 0,-32 0,32 0,0 32,-31-32,31 0,0 31,0-31,0 32,0-32,0 32,0-32,0 31,0 1,0-32,0 0,31 0,-31 0,32 0,-32 0,32 0,-32 0,31 0,1 0,-32 0,32 0,-32 0,32 0,-32 0,0 0,32 0,-32 0,30 0,-30 0,32 0,-32 32,32 0,-1-32,-31 0,0 32,0-32,0 31,0-31,0 32,0-32,0 32,0-1,0-31,0 32,0-32,0 31,0-31,-31 0,-1 0,32 0,-32 0,32-31,-30-1,-2 32,32-31,-32 31,32-32,-32 32,32-32,0 1,0 31,0-32,0 32,0 0,32 0,-32 0,32 0,-32 0,32 0,-32 0,30 32,2-32,-32 0,32 31,-1 1,-31 0,0-1,32 1,-32 31,32-31,-32-1,0 1,0-32,0 32,0-32,0 31,0 1,-32-32,0 0,32 0,-31 0,-33 0,34 0,-2 0,32 0,-32 0,32 0,-32-32,32 1,0 31,0-32,-32 32,32-32,0 1,32 31,-32 0,32 0,0 0,-32 0,0 0,32 0,-32 31,30-31,-30 32,0-32,0 32,0-32,0 31,0 1,0 0,0-32,0 32,0 0,0-1,0-31,0 32,0-32,0 32,0-1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40" units="1/cm"/>
        </inkml:channelProperties>
      </inkml:inkSource>
      <inkml:timestamp xml:id="ts0" timeString="2005-11-09T12:21:56.599"/>
    </inkml:context>
    <inkml:brush xml:id="br0">
      <inkml:brushProperty name="width" value="0.05292" units="cm"/>
      <inkml:brushProperty name="height" value="0.05292" units="cm"/>
      <inkml:brushProperty name="color" value="#339966"/>
      <inkml:brushProperty name="fitToCurve" value="1"/>
      <inkml:brushProperty name="ignorePressure" value="1"/>
    </inkml:brush>
  </inkml:definitions>
  <inkml:trace contextRef="#ctx0" brushRef="#br0">159 3557,'0'31,"0"-31,31 32,-31-32,0 32,0-32,0 32,0 0,0-32,0 31,0-31,0 32,0-32,0 32,0-1,0-31,0 32,0-32,0 32,0-32,0 32,0 0,0-32,0 31,0-31,0 32,0-32,31 32,-31-1,32-31,-32 0,32 0,-32 0,32 0,-1 0,-31 0,32 0,-32 0,32 0,-32 0,31 0,1 0,-32-31,0-1,0 32,0-32,0 1,0-1,-32 32,1 0,31 32,-32-32,32 31,0-31,0 32,-32-32,1 32,31-1,0-31,-32 32,32-32,0 63,-32-63,32 32,0-1,0-31,0 32,0 0,0-1,0-31,0 32,0 0,0-32,0 32,0-32,0 32,0-32,32 31,-32-31,32 32,31-32,-31 0,-1 0,-31-32,0 1,0 31,-31-32,-1 32,32 0,-32-32,32 32,-31 0,31 0,0 0,-32 32,32-32,-32 32,32-32,0 31,0-31,0 32,0 0,0-32,32 0,31 0,1 0,-33 0,1 0,0 0,-32 0,32 0,-1 0,-31-32,0 0,0 32,0-31,-31 31,31 0,-32 31,32-31,-32 32,32 0,0-1,0 33,0-64,-32 32,32-32,0 32,0-32,0 31,0 0,0 1,0 31,0-31,0 0,0 0,0-32,32 31,-32-31,32 0,-32 0,32 0,-32 0,62 0,-30 0,0-31,-32 31,31-32,-31 32,0-32,-31 32,-1 0,32 0,-32 0,-30 0,62 0,-32 0,32 32,0-32,0 32,-32-32,32 63,0-63,0 32,0-32,32 0,-32 0,32 0,-32 0,0-32,0 0,0 32,-32 0,0 0,32 0,0 32,0 0,0-32,0 31,0-31,32 0</inkml:trace>
  <inkml:trace contextRef="#ctx0" brushRef="#br0" timeOffset="5907">159 2860,'0'-32,"0"1,0-1,0 32,0-32,0 1,0 31,0-32,0 32,31-32,-31 32,0-32,0 32,31-32,-31 32,32 0,-32 0,32 0,-32 0,63 0,-31 32,0-32,-32 32,0 0,0-32,0 0,0 32,0-32,0 31,0-31,0 32,0-32,0 32,-32-32,32-32,0 0,0 32,0-31,0 31,0-32,0 32,0-32,0 0,0 32,0-32,0 32,32-31,-32 31,31-32,-31 32,32 0,-32-32,32 32,0 0,-32 0,31-31,0 31,1 0,31 0,-63 0,0 0,0 31,0-31,0 32,0-32,0 32,0-32,0 31,-31-31,-1 0,32 0,0-31,0-1,0 32,-32-32,32 32,0-31,0 31,0-32,0 0,0 0,0 32,0-32,0 1,0 31,0-32,0 32,0 0,0-31,0 0,32 31,-32 0,32 0,-32 0,31 0,1 0,0 0,0 0,0 0,-32 0,31 0,-31 0,0 0,0 0,0 31,32-31,-32 31,0-31,0 32,0-32,0 31,0 1,0-32,0 32,0-32,0 32,0-32,0 32,0-1,-32-62,32-1,-31 32,31-32,0 32,0-32,0 32,0-32,0 1,0 31,0-32,0 32,0-31,0 31,0-31,0-1,0 32,0-32,31 32,-31 0,32-32,-32 0,32 32,-32 0,31-31,0 31,-31 0,32 0,-32 0,32 0,-32 0,32 0,-1 0,-31 0,32 0,-32 31,0-31,0 32,0-32,0 32,0-32,0 32,0 0,0-32,0 31,0-31,0 31,0-31,0 32,0-1,0-31,0 32,0-32,0-32,0 1,-32 31,32-32,0 1,0 31,0-31,0 31,0-32,0 32,0-32,0 32,0-32,0 32,0-32,0 32,0-31,0 31,0-32,0 32,32-32,-32 32,32-31,-32-1,31 32,-31-32,32 32,0-32,-32 32,32 0,-32 0,32 0,-32 0,0 32,0-32,0 32,0-32,0 32,0-32,-32 0,0 0,32 0,-32 0,32 0,-32-32,32 0,-31 32,31-32,0 32,-32-32,32 32,0-31,0-1,0 32,0-32,0 32,0-31,0 31,32-32,-32 0,31 32,-31-31,32 31,-32 0,32-32,0 1,-32 31,32 0,-32-32,30 32,-30 0,0 0,0 32,32-32,-32 31,0-31,0 32,0-32,-32 0,2 0,30 0,-32 0,32 0,-32 0,32 0,-32-32,0 32,1-31,31 31,-32-32,0 32,32-32,0 1,-31 31,31-32,0 0,0 32,0-32,0 32,0-32,0 32,0-31,0-1,0 32,0-32,0 32,0-31,0 31,0-32,0 32,31 0,-31 0,32 0,-32 0,0-32,0 32,32 0,-32 0,31 0,-31 0,32 0,-32 0,32 0,0 0,-32 0,32 0,-32 0,30 0,-30 32,0-32,0 0,0 32,0-32,0 31,0-31,0 32,-30-32,-2 0,32 0,-32-32,32 1,-32 31,32 0,0-32,0 0,-32 32,32-32,0 0,-31 32,31-31,0 31,0-32,0 32,0-31,0 0,0 31,0-32,0 32,0-32,0 32,31-32,-31 0,32 32,-32-31,0 31,32 0,-32-32,32 32,-32 0,32 0,-32 0,30 0,2 0,-32 0,32 0,-32 0,31 0,-31 0,0 0,0 32,0-32,0 31,0-31,-31 0,31 0,-32 0,0 0,32 0,-30 0,-2 0,32 0,-32 0,32 0,-32 0,32 0,-32-31,1 31,31-32,-32 32,32 0,-32 0,32-32,-31 32,-1-31,32 31,0-32,-32 0,32 32,-32-32,32 32,0-32,0 32,0-31,0-1,0 32,0-32,0 32,0-31,0 31,0-32,32 32,-32 0,0-32,0 32,32 0,-32 0,32 0,-1 0,1 0,31 0,-31 0,0 0,0 0,0 0,-2 0,-30 0,32 0,-32 0,0 32,0-32,0 32,0-32,0 31,0-31,0 32,0 0,0-32,-32 0,2 0,30 0,-32 0,32 0,-32-32,32 32,-32 0,0-32,32 1,-31 31,31-32,0 32,-32 0,32-32,0 0,0 32,0-31,0 31,0-31,0 31,0-32,0 0,0 32,0-31,0 31,0-32,0 32,0-32,0 32,0-32,0 32,32 0,-32-32,31 32,-31-31,0 31,32 0,-32 0,32 0,-32 0,32 0,-32 0,32 0,-2 0,-30 0,0 0,0 31,0-31,0 32,0-32,-30 32,-2-32,32-32,-32 32,32 0,-32 0</inkml:trace>
  <inkml:trace contextRef="#ctx0" brushRef="#br0" timeOffset="22110">0 1972,'0'0,"32"0,-32 0,32 0,-32 0,31 0,-31 0,32 32,0-32,30 32,-62-1,32-31,-32 32,0-32,0 32,0 0,0 0,0-1,0-31,0 31,0-31,0 32,0-1,0-31,-32 0,1-31,31-1,0 32,-31-31,31 31,-32-31,32 31,0-32,0 0,0 32,0-32,0 32,0-32,32 32,-32 0,31-31,0 31,1 0,32 0,-33-32,1 32,0 0,31 0,-63 0,32 0,-32 0,63 0,-63 32,31-32,-31 31,0-31,0 64,0-64,0 32,0 31,0-32,0 1,0-32,0 31,0-31,0 32,-31-32,0 0,31 0,-32 0,32-32,-32 1,0 31,32-32,-31-30,31 30,-32 0,32-32,0 64,0-31,0 31,0-32,0 0,0 32,0-31,0 31,0 0,32-32,-32 32,31 0,33 0,-64 0,32-32,-32 32,31 0,0 32,33 0,-33-1,1 1,0 0,0-32,-32 31,32-31,-32 32,0 0,0-32,0 32,0-32,0 32,0-32,0 31,0 0,0-31,0 32,0-32,0 31,0-31,0 32,0-64,0 1,0-1,0 32,0-31,0 0,0-1,0 32,0-32,0 32,0-32,31 32,-31 0,32 0,-32 0,-32 0,32 32,32-32,0 32,-32 0,0-1,31-31,-31 0,31 31,-31-31,0 32,0-32,0 31,0-31,0 32,0 0,0-32,0 32,0-32,0 32,0-32,0 31,0 1,0-32,0 32,0-32,0 31,0-31,32 32,-32 0,0-32,32 32,-32-32,32 0,-32 0,0 0,31 0,-31 0,32 0,-32 0,32 0,-32-32,0 32,0-32,0 32,0-32,0 1,0-1,0 32,0-32,0 1,0 31,0-32,-32 32,32 0,-32 0,32 0,0 32,-31-32,31 0,0 31,0-31,0 32,0-32,0 32,0-32,0 31,0 1,0-32,0 0,31 0,-31 0,32 0,-32 0,32 0,-32 0,31 0,1 0,-32 0,32 0,-32 0,32 0,-32 0,0 0,32 0,-32 0,30 0,-30 0,32 0,-32 32,32 0,-1-32,-31 0,0 32,0-32,0 31,0-31,0 32,0-32,0 32,0-1,0-31,0 32,0-32,0 31,0-31,-31 0,-1 0,32 0,-32 0,32-31,-30-1,-2 32,32-31,-32 31,32-32,-32 32,32-32,0 1,0 31,0-32,0 32,0 0,32 0,-32 0,32 0,-32 0,32 0,-32 0,30 32,2-32,-32 0,32 31,-1 1,-31 0,0-1,32 1,-32 31,32-31,-32-1,0 1,0-32,0 32,0-32,0 31,0 1,-32-32,0 0,32 0,-31 0,-33 0,34 0,-2 0,32 0,-32 0,32 0,-32-32,32 1,0 31,0-32,-32 32,32-32,0 1,32 31,-32 0,32 0,0 0,-32 0,0 0,32 0,-32 31,30-31,-30 32,0-32,0 32,0-32,0 31,0 1,0 0,0-32,0 32,0 0,0-1,0-31,0 32,0-32,0 32,0-1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D9F5E-17DB-4F7E-A673-72F5FE59D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3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AA87C-2348-4FAA-94E1-0F1C5FF2D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0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3C539-C9F8-42FC-990A-24807E54A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8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F1DE-0AE3-4A26-9E7C-40A7DBE78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3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FCC12-E66D-4E05-84E7-A72A84D3E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4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ED436-50BC-43D7-9D9C-DD0B74132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7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A9562-E464-491B-B517-22FF1D2AE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E5C6E-BB87-4177-A0BF-7FAE48AEB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3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6DCAD-FC85-4FC2-A11C-254ECB255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6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875D-C677-4A01-9A2B-EA0B4CF28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6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891BC-794A-420D-8FF5-3DB84525C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3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B603716-9373-4D6A-A5CE-F22B94C81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emf"/><Relationship Id="rId11" Type="http://schemas.openxmlformats.org/officeDocument/2006/relationships/image" Target="../media/image7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customXml" Target="../ink/ink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Tro%20choi%20Quay%20chu.pptx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2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u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kh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38200" y="1930400"/>
            <a:ext cx="69342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LÀM QUEN CHỮ CÁI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LÀM QUEN CHỮ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CÁI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U -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Ư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</a:rPr>
              <a:t>Giáo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</a:rPr>
              <a:t>viên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: TRƯƠNG ANH THƯ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  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</a:rPr>
              <a:t>Mẫu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</a:rPr>
              <a:t>Giáo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</a:rPr>
              <a:t>Hoa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</a:rPr>
              <a:t>Ngọc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</a:rPr>
              <a:t>Lan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</a:rPr>
              <a:t>Lớp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</a:rPr>
              <a:t>Lá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A2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114800" y="1295400"/>
            <a:ext cx="2133600" cy="961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0" b="1" smtClean="0">
                <a:solidFill>
                  <a:srgbClr val="FF0000"/>
                </a:solidFill>
                <a:latin typeface="AvantGarde Md BT" pitchFamily="34" charset="0"/>
              </a:rPr>
              <a:t>u</a:t>
            </a:r>
            <a:endParaRPr lang="en-US" b="1" dirty="0">
              <a:solidFill>
                <a:srgbClr val="FF0000"/>
              </a:solidFill>
              <a:latin typeface="AvantGarde Md BT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5000" dirty="0">
              <a:solidFill>
                <a:srgbClr val="FF0000"/>
              </a:solidFill>
              <a:latin typeface="AvantGarde Md BT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 rot="21214732">
            <a:off x="6858001" y="673139"/>
            <a:ext cx="21336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0" smtClean="0">
                <a:solidFill>
                  <a:schemeClr val="accent4"/>
                </a:solidFill>
                <a:latin typeface=".VnCommercial Script" pitchFamily="34" charset="0"/>
              </a:rPr>
              <a:t>u</a:t>
            </a:r>
            <a:endParaRPr lang="en-US" sz="36000" dirty="0">
              <a:solidFill>
                <a:schemeClr val="accent4"/>
              </a:solidFill>
              <a:latin typeface=".VnCommercial Script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" y="1295400"/>
            <a:ext cx="2590800" cy="978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200" smtClean="0">
                <a:solidFill>
                  <a:srgbClr val="0000FF"/>
                </a:solidFill>
                <a:latin typeface=".VnBodoniH" pitchFamily="34" charset="0"/>
              </a:rPr>
              <a:t>u</a:t>
            </a:r>
            <a:endParaRPr lang="en-US" sz="25200" dirty="0">
              <a:solidFill>
                <a:srgbClr val="0000FF"/>
              </a:solidFill>
              <a:latin typeface=".VnBodoniH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5200" dirty="0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762000" y="228600"/>
            <a:ext cx="320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/>
              <a:t>- Cô giới thiệu:</a:t>
            </a:r>
          </a:p>
        </p:txBody>
      </p:sp>
    </p:spTree>
    <p:extLst>
      <p:ext uri="{BB962C8B-B14F-4D97-AF65-F5344CB8AC3E}">
        <p14:creationId xmlns:p14="http://schemas.microsoft.com/office/powerpoint/2010/main" val="313983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4" grpId="0"/>
      <p:bldP spid="41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16" y="1"/>
            <a:ext cx="9164515" cy="5562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7840" y="5458361"/>
            <a:ext cx="9857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smtClean="0">
                <a:latin typeface="Times New Roman" pitchFamily="18" charset="0"/>
                <a:cs typeface="Times New Roman" pitchFamily="18" charset="0"/>
              </a:rPr>
              <a:t>Gia đình bạn Tr</a:t>
            </a:r>
            <a:r>
              <a:rPr lang="en-US" sz="8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8000" b="1" i="1" smtClean="0">
                <a:latin typeface="Times New Roman" pitchFamily="18" charset="0"/>
                <a:cs typeface="Times New Roman" pitchFamily="18" charset="0"/>
              </a:rPr>
              <a:t>ờng</a:t>
            </a:r>
            <a:endParaRPr lang="en-US" sz="80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470167" y="623248"/>
            <a:ext cx="1266967" cy="1967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Verdana" pitchFamily="34" charset="0"/>
              </a:rPr>
              <a:t>i</a:t>
            </a:r>
            <a:endParaRPr lang="en-US" sz="8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143000" y="3476171"/>
            <a:ext cx="990600" cy="1967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accent2"/>
                </a:solidFill>
                <a:latin typeface=".VnAvant" pitchFamily="34" charset="0"/>
              </a:rPr>
              <a:t>¹</a:t>
            </a:r>
            <a:endParaRPr lang="en-US" sz="8800" b="1" dirty="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092371" y="599744"/>
            <a:ext cx="1095234" cy="1967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accent2"/>
                </a:solidFill>
                <a:latin typeface="Verdana" pitchFamily="34" charset="0"/>
              </a:rPr>
              <a:t>ì</a:t>
            </a:r>
            <a:endParaRPr lang="en-US" sz="8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5486400" y="3479102"/>
            <a:ext cx="990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Verdana" pitchFamily="34" charset="0"/>
              </a:rPr>
              <a:t>ư</a:t>
            </a:r>
            <a:endParaRPr lang="en-US" sz="88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62800" y="609600"/>
            <a:ext cx="990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Verdana" pitchFamily="34" charset="0"/>
              </a:rPr>
              <a:t>n</a:t>
            </a:r>
            <a:endParaRPr lang="en-US" sz="8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623248"/>
            <a:ext cx="1266967" cy="1967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Verdana" pitchFamily="34" charset="0"/>
              </a:rPr>
              <a:t>G</a:t>
            </a:r>
            <a:endParaRPr lang="en-US" sz="8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00766" y="599744"/>
            <a:ext cx="1095234" cy="1967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Verdana" pitchFamily="34" charset="0"/>
              </a:rPr>
              <a:t>đ</a:t>
            </a:r>
            <a:endParaRPr lang="en-US" sz="8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153400" y="609600"/>
            <a:ext cx="990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Verdana" pitchFamily="34" charset="0"/>
              </a:rPr>
              <a:t>h</a:t>
            </a:r>
            <a:endParaRPr lang="en-US" sz="8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200" y="3476171"/>
            <a:ext cx="1066800" cy="1967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Verdana" pitchFamily="34" charset="0"/>
              </a:rPr>
              <a:t>b</a:t>
            </a:r>
            <a:endParaRPr lang="en-US" sz="8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467600" y="3476171"/>
            <a:ext cx="914399" cy="1967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Verdana" pitchFamily="34" charset="0"/>
              </a:rPr>
              <a:t>n</a:t>
            </a:r>
            <a:endParaRPr lang="en-US" sz="8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429000" y="3476171"/>
            <a:ext cx="1052583" cy="1967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Verdana" pitchFamily="34" charset="0"/>
              </a:rPr>
              <a:t>T</a:t>
            </a:r>
            <a:endParaRPr lang="en-US" sz="8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5800" y="3476171"/>
            <a:ext cx="990600" cy="1967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Verdana" pitchFamily="34" charset="0"/>
              </a:rPr>
              <a:t>r</a:t>
            </a:r>
            <a:endParaRPr lang="en-US" sz="8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737134" y="616424"/>
            <a:ext cx="1143000" cy="1967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.VnAvant" pitchFamily="34" charset="0"/>
              </a:rPr>
              <a:t>a</a:t>
            </a:r>
            <a:endParaRPr lang="en-US" sz="8800" b="1" dirty="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477000" y="3581400"/>
            <a:ext cx="990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200" b="1" smtClean="0">
                <a:solidFill>
                  <a:schemeClr val="accent2"/>
                </a:solidFill>
                <a:latin typeface=".VnAvant" pitchFamily="34" charset="0"/>
              </a:rPr>
              <a:t>Ờ</a:t>
            </a:r>
            <a:endParaRPr lang="en-US" sz="7200" b="1" dirty="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133600" y="3476171"/>
            <a:ext cx="914399" cy="1967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Verdana" pitchFamily="34" charset="0"/>
              </a:rPr>
              <a:t>n</a:t>
            </a:r>
            <a:endParaRPr lang="en-US" sz="8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8382000" y="3476171"/>
            <a:ext cx="914399" cy="1967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Verdana" pitchFamily="34" charset="0"/>
              </a:rPr>
              <a:t>g</a:t>
            </a:r>
            <a:endParaRPr lang="en-US" sz="8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2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1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16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-1"/>
            <a:ext cx="594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/>
              <a:t>- </a:t>
            </a:r>
            <a:r>
              <a:rPr lang="en-US" sz="4000" dirty="0" err="1"/>
              <a:t>Cách</a:t>
            </a:r>
            <a:r>
              <a:rPr lang="en-US" sz="4000" dirty="0"/>
              <a:t> </a:t>
            </a:r>
            <a:r>
              <a:rPr lang="en-US" sz="4000" dirty="0" err="1"/>
              <a:t>phát</a:t>
            </a:r>
            <a:r>
              <a:rPr lang="en-US" sz="4000" dirty="0"/>
              <a:t> </a:t>
            </a:r>
            <a:r>
              <a:rPr lang="en-US" sz="4000" dirty="0" err="1"/>
              <a:t>âm</a:t>
            </a:r>
            <a:r>
              <a:rPr lang="en-US" sz="4000" dirty="0"/>
              <a:t> </a:t>
            </a:r>
            <a:r>
              <a:rPr lang="en-US" sz="4000" err="1"/>
              <a:t>chữ</a:t>
            </a:r>
            <a:r>
              <a:rPr lang="en-US" sz="4000"/>
              <a:t> </a:t>
            </a:r>
            <a:r>
              <a:rPr lang="en-US" sz="4000" smtClean="0">
                <a:solidFill>
                  <a:srgbClr val="FF0000"/>
                </a:solidFill>
              </a:rPr>
              <a:t>­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3999"/>
            <a:ext cx="2971800" cy="306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92219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543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553200" y="4572000"/>
            <a:ext cx="184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vi-VN" sz="12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0"/>
            <a:ext cx="3124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83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62400" y="6019800"/>
            <a:ext cx="487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/>
              <a:t>- </a:t>
            </a:r>
            <a:r>
              <a:rPr lang="en-US" sz="4000" dirty="0" err="1"/>
              <a:t>Cấu</a:t>
            </a:r>
            <a:r>
              <a:rPr lang="en-US" sz="4000" dirty="0"/>
              <a:t> </a:t>
            </a:r>
            <a:r>
              <a:rPr lang="en-US" sz="4000" dirty="0" err="1"/>
              <a:t>tạo</a:t>
            </a:r>
            <a:r>
              <a:rPr lang="en-US" sz="4000" dirty="0"/>
              <a:t> </a:t>
            </a:r>
            <a:r>
              <a:rPr lang="en-US" sz="4000" err="1"/>
              <a:t>chữ</a:t>
            </a:r>
            <a:r>
              <a:rPr lang="en-US" sz="4000"/>
              <a:t> </a:t>
            </a:r>
            <a:r>
              <a:rPr lang="en-US" sz="4000">
                <a:solidFill>
                  <a:srgbClr val="FF0000"/>
                </a:solidFill>
              </a:rPr>
              <a:t>ư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6659 L -0.00417 0.399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6659 L 0.00416 0.399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6104 L -0.00416 0.393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495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/>
              <a:t>- </a:t>
            </a:r>
            <a:r>
              <a:rPr lang="en-US" sz="4000" dirty="0" err="1"/>
              <a:t>Cô</a:t>
            </a:r>
            <a:r>
              <a:rPr lang="en-US" sz="4000" dirty="0"/>
              <a:t> </a:t>
            </a:r>
            <a:r>
              <a:rPr lang="en-US" sz="4000" dirty="0" err="1"/>
              <a:t>phát</a:t>
            </a:r>
            <a:r>
              <a:rPr lang="en-US" sz="4000" dirty="0"/>
              <a:t> </a:t>
            </a:r>
            <a:r>
              <a:rPr lang="en-US" sz="4000" dirty="0" err="1"/>
              <a:t>âm</a:t>
            </a:r>
            <a:r>
              <a:rPr lang="en-US" sz="4000" dirty="0"/>
              <a:t> </a:t>
            </a:r>
            <a:r>
              <a:rPr lang="en-US" sz="4000" err="1"/>
              <a:t>chữ</a:t>
            </a:r>
            <a:r>
              <a:rPr lang="en-US" sz="4000"/>
              <a:t> </a:t>
            </a:r>
            <a:r>
              <a:rPr lang="en-US" sz="4000">
                <a:solidFill>
                  <a:srgbClr val="FF0000"/>
                </a:solidFill>
              </a:rPr>
              <a:t>ư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667000" y="1066800"/>
            <a:ext cx="647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/>
              <a:t>- </a:t>
            </a:r>
            <a:r>
              <a:rPr lang="en-US" sz="4000" dirty="0" err="1"/>
              <a:t>Lớp</a:t>
            </a:r>
            <a:r>
              <a:rPr lang="en-US" sz="4000" dirty="0"/>
              <a:t>, </a:t>
            </a:r>
            <a:r>
              <a:rPr lang="en-US" sz="4000" err="1"/>
              <a:t>cá</a:t>
            </a:r>
            <a:r>
              <a:rPr lang="en-US" sz="4000"/>
              <a:t> </a:t>
            </a:r>
            <a:r>
              <a:rPr lang="en-US" sz="4000" smtClean="0"/>
              <a:t>nhân </a:t>
            </a:r>
            <a:r>
              <a:rPr lang="en-US" sz="4000" dirty="0" err="1"/>
              <a:t>phát</a:t>
            </a:r>
            <a:r>
              <a:rPr lang="en-US" sz="4000" dirty="0"/>
              <a:t> </a:t>
            </a:r>
            <a:r>
              <a:rPr lang="en-US" sz="4000" err="1"/>
              <a:t>âm</a:t>
            </a:r>
            <a:r>
              <a:rPr lang="en-US" sz="4000"/>
              <a:t> </a:t>
            </a:r>
            <a:r>
              <a:rPr lang="en-US" sz="4000">
                <a:solidFill>
                  <a:srgbClr val="FF0000"/>
                </a:solidFill>
              </a:rPr>
              <a:t>ư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383" y="3048000"/>
            <a:ext cx="157956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22600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5410200" y="2667000"/>
            <a:ext cx="533400" cy="5334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2514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26289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6003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2514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3369" y="229554"/>
            <a:ext cx="7731828" cy="12249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2057400" y="2590800"/>
            <a:ext cx="1981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u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2819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429000" y="184150"/>
            <a:ext cx="273023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 b="1" i="1" dirty="0" smtClean="0">
                <a:solidFill>
                  <a:srgbClr val="FF00FF"/>
                </a:solidFill>
                <a:latin typeface=".VnTime" pitchFamily="34" charset="0"/>
              </a:rPr>
              <a:t>So </a:t>
            </a:r>
            <a:r>
              <a:rPr lang="en-US" sz="6000" b="1" i="1" dirty="0" err="1" smtClean="0">
                <a:solidFill>
                  <a:srgbClr val="FF00FF"/>
                </a:solidFill>
                <a:latin typeface=".VnTime" pitchFamily="34" charset="0"/>
              </a:rPr>
              <a:t>s¸nh</a:t>
            </a:r>
            <a:endParaRPr lang="en-US" sz="6000" b="1" i="1" dirty="0">
              <a:solidFill>
                <a:srgbClr val="FF00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5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981200" y="3200400"/>
            <a:ext cx="1833563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u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25908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9600" smtClean="0">
                <a:latin typeface="Times New Roman" pitchFamily="18" charset="0"/>
              </a:rPr>
              <a:t>Khác nhau</a:t>
            </a: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 rot="2344240">
            <a:off x="6881813" y="2065338"/>
            <a:ext cx="762000" cy="838200"/>
          </a:xfrm>
          <a:prstGeom prst="downArrow">
            <a:avLst>
              <a:gd name="adj1" fmla="val 50000"/>
              <a:gd name="adj2" fmla="val 27500"/>
            </a:avLst>
          </a:prstGeom>
          <a:solidFill>
            <a:srgbClr val="2304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/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92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83237E-6 L -0.31667 2.83237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401" grpId="0"/>
      <p:bldP spid="164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/>
            <a:r>
              <a:rPr lang="en-US" sz="6000" smtClean="0">
                <a:latin typeface=".VnAvant" pitchFamily="34" charset="0"/>
              </a:rPr>
              <a:t>Giống nhau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209800" y="1828800"/>
            <a:ext cx="1833563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42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u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1752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129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1676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114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2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9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0950"/>
            <a:ext cx="24066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098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495800"/>
            <a:ext cx="3009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156648" y="1421642"/>
            <a:ext cx="701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5400" b="1" i="1" dirty="0" err="1">
                <a:solidFill>
                  <a:srgbClr val="FF0000"/>
                </a:solidFill>
              </a:rPr>
              <a:t>Hoạt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động</a:t>
            </a:r>
            <a:r>
              <a:rPr lang="en-US" sz="5400" b="1" i="1" dirty="0">
                <a:solidFill>
                  <a:srgbClr val="FF0000"/>
                </a:solidFill>
              </a:rPr>
              <a:t> 1: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5400" b="1" i="1" err="1">
                <a:solidFill>
                  <a:srgbClr val="3333FF"/>
                </a:solidFill>
              </a:rPr>
              <a:t>Trò</a:t>
            </a:r>
            <a:r>
              <a:rPr lang="en-US" sz="5400" b="1" i="1">
                <a:solidFill>
                  <a:srgbClr val="3333FF"/>
                </a:solidFill>
              </a:rPr>
              <a:t> </a:t>
            </a:r>
            <a:r>
              <a:rPr lang="en-US" sz="5400" b="1" i="1" smtClean="0">
                <a:solidFill>
                  <a:srgbClr val="3333FF"/>
                </a:solidFill>
              </a:rPr>
              <a:t>chuyện.</a:t>
            </a:r>
            <a:endParaRPr lang="en-US" sz="5400" b="1" i="1" dirty="0">
              <a:solidFill>
                <a:srgbClr val="3333FF"/>
              </a:solidFill>
            </a:endParaRPr>
          </a:p>
        </p:txBody>
      </p:sp>
      <p:pic>
        <p:nvPicPr>
          <p:cNvPr id="2" name="Nhà Của Tôi - Quỳnh Trang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91000" y="389792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1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5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wmf_flowers_0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0"/>
            <a:ext cx="9144000" cy="1012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0" y="2438400"/>
            <a:ext cx="5867400" cy="3200400"/>
          </a:xfrm>
          <a:noFill/>
          <a:ln/>
        </p:spPr>
        <p:txBody>
          <a:bodyPr/>
          <a:lstStyle/>
          <a:p>
            <a:pPr marL="0" indent="0" algn="ctr">
              <a:buNone/>
            </a:pPr>
            <a:r>
              <a:rPr lang="en-US" sz="4400" b="1" i="1" dirty="0" err="1" smtClean="0">
                <a:solidFill>
                  <a:srgbClr val="FF0000"/>
                </a:solidFill>
              </a:rPr>
              <a:t>Hoạt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động</a:t>
            </a:r>
            <a:r>
              <a:rPr lang="en-US" sz="4400" b="1" i="1" dirty="0" smtClean="0">
                <a:solidFill>
                  <a:srgbClr val="FF0000"/>
                </a:solidFill>
              </a:rPr>
              <a:t> 3:</a:t>
            </a:r>
          </a:p>
          <a:p>
            <a:pPr marL="0" indent="0" algn="ctr">
              <a:buNone/>
            </a:pPr>
            <a:r>
              <a:rPr lang="en-US" sz="4400" b="1" i="1" dirty="0" err="1" smtClean="0">
                <a:solidFill>
                  <a:srgbClr val="FF0000"/>
                </a:solidFill>
              </a:rPr>
              <a:t>Vui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err="1" smtClean="0">
                <a:solidFill>
                  <a:srgbClr val="FF0000"/>
                </a:solidFill>
              </a:rPr>
              <a:t>với</a:t>
            </a:r>
            <a:r>
              <a:rPr lang="en-US" sz="4400" b="1" i="1" smtClean="0">
                <a:solidFill>
                  <a:srgbClr val="FF0000"/>
                </a:solidFill>
              </a:rPr>
              <a:t> </a:t>
            </a:r>
            <a:r>
              <a:rPr lang="en-US" sz="4400" b="1" i="1" smtClean="0">
                <a:solidFill>
                  <a:srgbClr val="FF0000"/>
                </a:solidFill>
              </a:rPr>
              <a:t>cùng chữ </a:t>
            </a:r>
            <a:r>
              <a:rPr lang="en-US" sz="4400" b="1" i="1" err="1" smtClean="0">
                <a:solidFill>
                  <a:srgbClr val="FF0000"/>
                </a:solidFill>
              </a:rPr>
              <a:t>cái</a:t>
            </a:r>
            <a:r>
              <a:rPr lang="en-US" sz="4400" b="1" i="1" smtClean="0">
                <a:solidFill>
                  <a:srgbClr val="FF0000"/>
                </a:solidFill>
              </a:rPr>
              <a:t> </a:t>
            </a:r>
            <a:r>
              <a:rPr lang="en-US" sz="4400" b="1" i="1" smtClean="0">
                <a:solidFill>
                  <a:srgbClr val="FF0000"/>
                </a:solidFill>
              </a:rPr>
              <a:t>u </a:t>
            </a:r>
            <a:r>
              <a:rPr lang="en-US" sz="4400" b="1" i="1" smtClean="0">
                <a:solidFill>
                  <a:srgbClr val="FF0000"/>
                </a:solidFill>
              </a:rPr>
              <a:t>- </a:t>
            </a:r>
            <a:r>
              <a:rPr lang="en-US" sz="4400" b="1" i="1">
                <a:solidFill>
                  <a:srgbClr val="FF0000"/>
                </a:solidFill>
              </a:rPr>
              <a:t>ư</a:t>
            </a:r>
            <a:r>
              <a:rPr lang="en-US" sz="4400" b="1" i="1" smtClean="0">
                <a:solidFill>
                  <a:srgbClr val="FF0000"/>
                </a:solidFill>
              </a:rPr>
              <a:t>.</a:t>
            </a:r>
            <a:endParaRPr lang="en-US" sz="44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nh dep 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75263" y="2339876"/>
            <a:ext cx="5638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2"/>
                </a:solidFill>
              </a:rPr>
              <a:t>Trò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err="1">
                <a:solidFill>
                  <a:schemeClr val="accent2"/>
                </a:solidFill>
              </a:rPr>
              <a:t>chơi</a:t>
            </a:r>
            <a:r>
              <a:rPr lang="en-US" sz="3200" b="1">
                <a:solidFill>
                  <a:schemeClr val="accent2"/>
                </a:solidFill>
              </a:rPr>
              <a:t> </a:t>
            </a:r>
            <a:r>
              <a:rPr lang="en-US" sz="3200" b="1" smtClean="0">
                <a:solidFill>
                  <a:schemeClr val="accent2"/>
                </a:solidFill>
              </a:rPr>
              <a:t>“Gắn nét”</a:t>
            </a:r>
            <a:endParaRPr lang="en-US" sz="3200" b="1" dirty="0" smtClean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2"/>
                </a:solidFill>
              </a:rPr>
              <a:t>Các</a:t>
            </a:r>
            <a:r>
              <a:rPr lang="en-US" sz="3200" b="1" dirty="0" smtClean="0">
                <a:solidFill>
                  <a:schemeClr val="accent2"/>
                </a:solidFill>
              </a:rPr>
              <a:t> con </a:t>
            </a:r>
            <a:r>
              <a:rPr lang="en-US" sz="3200" b="1" err="1" smtClean="0">
                <a:solidFill>
                  <a:schemeClr val="accent2"/>
                </a:solidFill>
              </a:rPr>
              <a:t>hãy</a:t>
            </a:r>
            <a:r>
              <a:rPr lang="en-US" sz="3200" b="1" smtClean="0">
                <a:solidFill>
                  <a:schemeClr val="accent2"/>
                </a:solidFill>
              </a:rPr>
              <a:t> </a:t>
            </a:r>
            <a:r>
              <a:rPr lang="en-US" sz="3200" b="1" smtClean="0">
                <a:solidFill>
                  <a:schemeClr val="accent2"/>
                </a:solidFill>
              </a:rPr>
              <a:t>tìm nét và gắn thành chữ cái theo yêu cầu của cô </a:t>
            </a:r>
            <a:r>
              <a:rPr lang="en-US" sz="3200" b="1" dirty="0" err="1" smtClean="0">
                <a:solidFill>
                  <a:schemeClr val="accent2"/>
                </a:solidFill>
              </a:rPr>
              <a:t>nhé</a:t>
            </a:r>
            <a:r>
              <a:rPr lang="en-US" sz="3200" b="1" dirty="0" smtClean="0">
                <a:solidFill>
                  <a:schemeClr val="accent2"/>
                </a:solidFill>
              </a:rPr>
              <a:t>!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4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6800" y="0"/>
              <a:ext cx="547688" cy="1839913"/>
            </p14:xfrm>
          </p:contentPart>
        </mc:Choice>
        <mc:Fallback xmlns="">
          <p:pic>
            <p:nvPicPr>
              <p:cNvPr id="194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7462" y="-9345"/>
                <a:ext cx="566363" cy="1858603"/>
              </a:xfrm>
              <a:prstGeom prst="rect">
                <a:avLst/>
              </a:prstGeom>
            </p:spPr>
          </p:pic>
        </mc:Fallback>
      </mc:AlternateContent>
      <p:pic>
        <p:nvPicPr>
          <p:cNvPr id="27651" name="Picture 3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3875">
            <a:off x="304800" y="914400"/>
            <a:ext cx="541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3875">
            <a:off x="0" y="0"/>
            <a:ext cx="541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3875">
            <a:off x="8153400" y="0"/>
            <a:ext cx="541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3875">
            <a:off x="8602663" y="6019800"/>
            <a:ext cx="5413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3875">
            <a:off x="8602663" y="990600"/>
            <a:ext cx="5413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3875">
            <a:off x="838200" y="6096000"/>
            <a:ext cx="541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3875">
            <a:off x="152400" y="6096000"/>
            <a:ext cx="541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3875">
            <a:off x="381000" y="5410200"/>
            <a:ext cx="541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4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" y="4495800"/>
              <a:ext cx="547688" cy="1839913"/>
            </p14:xfrm>
          </p:contentPart>
        </mc:Choice>
        <mc:Fallback xmlns="">
          <p:pic>
            <p:nvPicPr>
              <p:cNvPr id="194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8862" y="4486455"/>
                <a:ext cx="566363" cy="1858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4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6600" y="5018088"/>
              <a:ext cx="547688" cy="1839912"/>
            </p14:xfrm>
          </p:contentPart>
        </mc:Choice>
        <mc:Fallback xmlns="">
          <p:pic>
            <p:nvPicPr>
              <p:cNvPr id="194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7262" y="5008743"/>
                <a:ext cx="566363" cy="1858602"/>
              </a:xfrm>
              <a:prstGeom prst="rect">
                <a:avLst/>
              </a:prstGeom>
            </p:spPr>
          </p:pic>
        </mc:Fallback>
      </mc:AlternateContent>
      <p:pic>
        <p:nvPicPr>
          <p:cNvPr id="27661" name="Picture 13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0856">
            <a:off x="423863" y="569595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0856">
            <a:off x="7924800" y="5791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0856">
            <a:off x="8229600" y="228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0856">
            <a:off x="7315200" y="5791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7" descr="119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0856">
            <a:off x="228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4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7200" y="381000"/>
              <a:ext cx="547688" cy="1839913"/>
            </p14:xfrm>
          </p:contentPart>
        </mc:Choice>
        <mc:Fallback xmlns="">
          <p:pic>
            <p:nvPicPr>
              <p:cNvPr id="194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67862" y="371655"/>
                <a:ext cx="566363" cy="1858603"/>
              </a:xfrm>
              <a:prstGeom prst="rect">
                <a:avLst/>
              </a:prstGeom>
            </p:spPr>
          </p:pic>
        </mc:Fallback>
      </mc:AlternateContent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1217796" y="2514600"/>
            <a:ext cx="7239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b="1" dirty="0" err="1" smtClean="0">
                <a:solidFill>
                  <a:srgbClr val="FF0000"/>
                </a:solidFill>
              </a:rPr>
              <a:t>Trò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chơi</a:t>
            </a:r>
            <a:r>
              <a:rPr lang="en-US" sz="6600" b="1" smtClean="0">
                <a:solidFill>
                  <a:srgbClr val="FF0000"/>
                </a:solidFill>
              </a:rPr>
              <a:t>: </a:t>
            </a:r>
            <a:r>
              <a:rPr lang="en-US" sz="6600" b="1" smtClean="0">
                <a:solidFill>
                  <a:srgbClr val="FF0000"/>
                </a:solidFill>
              </a:rPr>
              <a:t>Chìa khóa nào đúng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3" name="Ca khúc -Ước mơ của bé- cut_al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35439" y="46820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8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91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981200" y="1066800"/>
            <a:ext cx="5486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6600" b="1" dirty="0" err="1" smtClean="0">
                <a:solidFill>
                  <a:srgbClr val="FF3300"/>
                </a:solidFill>
                <a:latin typeface=".VnTime" pitchFamily="34" charset="0"/>
              </a:rPr>
              <a:t>Trß</a:t>
            </a:r>
            <a:r>
              <a:rPr lang="en-US" sz="6600" b="1" dirty="0" smtClean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6600" b="1" dirty="0" err="1" smtClean="0">
                <a:solidFill>
                  <a:srgbClr val="FF3300"/>
                </a:solidFill>
                <a:latin typeface=".VnTime" pitchFamily="34" charset="0"/>
              </a:rPr>
              <a:t>ch¬i</a:t>
            </a:r>
            <a:endParaRPr lang="en-US" sz="6600" b="1" dirty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676400" y="2209800"/>
            <a:ext cx="6096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7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 action="ppaction://hlinkpres?slideindex=1&amp;slidetitle="/>
              </a:rPr>
              <a:t>Vòng quay kì diệu</a:t>
            </a:r>
            <a:endParaRPr lang="en-US" sz="7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 descr="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38750"/>
            <a:ext cx="12827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38750"/>
            <a:ext cx="12827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ANd9GcQDQy9f249W0qCCi7ehbWI6j7tOpbTx44JpPt66ofvz0SCGzDX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8195" name="AutoShape 3" descr="ANd9GcQDQy9f249W0qCCi7ehbWI6j7tOpbTx44JpPt66ofvz0SCGzDX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8196" name="Picture 4" descr="fre-photo-frame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Rot="1" noChangeArrowheads="1"/>
          </p:cNvSpPr>
          <p:nvPr/>
        </p:nvSpPr>
        <p:spPr bwMode="auto">
          <a:xfrm>
            <a:off x="990600" y="228600"/>
            <a:ext cx="723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/>
            </a:r>
            <a:br>
              <a:rPr lang="en-US" sz="3600" b="1" i="1" dirty="0">
                <a:solidFill>
                  <a:srgbClr val="FF0000"/>
                </a:solidFill>
              </a:rPr>
            </a:br>
            <a:r>
              <a:rPr lang="en-US" sz="3600" b="1" i="1" dirty="0">
                <a:solidFill>
                  <a:srgbClr val="FF0000"/>
                </a:solidFill>
              </a:rPr>
              <a:t/>
            </a:r>
            <a:br>
              <a:rPr lang="en-US" sz="3600" b="1" i="1" dirty="0">
                <a:solidFill>
                  <a:srgbClr val="FF0000"/>
                </a:solidFill>
              </a:rPr>
            </a:br>
            <a:r>
              <a:rPr lang="en-US" sz="6600" b="1" i="1" dirty="0" err="1">
                <a:solidFill>
                  <a:srgbClr val="FF0000"/>
                </a:solidFill>
              </a:rPr>
              <a:t>Hoạt</a:t>
            </a:r>
            <a:r>
              <a:rPr lang="en-US" sz="6600" b="1" i="1" dirty="0">
                <a:solidFill>
                  <a:srgbClr val="FF0000"/>
                </a:solidFill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</a:rPr>
              <a:t>động</a:t>
            </a:r>
            <a:r>
              <a:rPr lang="en-US" sz="6600" b="1" i="1" dirty="0">
                <a:solidFill>
                  <a:srgbClr val="FF0000"/>
                </a:solidFill>
              </a:rPr>
              <a:t> 2:</a:t>
            </a:r>
            <a:br>
              <a:rPr lang="en-US" sz="6600" b="1" i="1" dirty="0">
                <a:solidFill>
                  <a:srgbClr val="FF0000"/>
                </a:solidFill>
              </a:rPr>
            </a:br>
            <a:r>
              <a:rPr lang="en-US" sz="6600" b="1" i="1" dirty="0" err="1">
                <a:solidFill>
                  <a:srgbClr val="FF0000"/>
                </a:solidFill>
              </a:rPr>
              <a:t>Bé</a:t>
            </a:r>
            <a:r>
              <a:rPr lang="en-US" sz="6600" b="1" i="1" dirty="0">
                <a:solidFill>
                  <a:srgbClr val="FF0000"/>
                </a:solidFill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</a:rPr>
              <a:t>cùng</a:t>
            </a:r>
            <a:r>
              <a:rPr lang="en-US" sz="6600" b="1" i="1" dirty="0">
                <a:solidFill>
                  <a:srgbClr val="FF0000"/>
                </a:solidFill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</a:rPr>
              <a:t>tìm</a:t>
            </a:r>
            <a:r>
              <a:rPr lang="en-US" sz="6600" b="1" i="1" dirty="0" smtClean="0">
                <a:solidFill>
                  <a:srgbClr val="FF0000"/>
                </a:solidFill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</a:rPr>
              <a:t>hiểu</a:t>
            </a:r>
            <a:endParaRPr lang="en-US" sz="8800" b="1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2"/>
            <a:ext cx="9144000" cy="5315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55626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 </a:t>
            </a:r>
            <a:r>
              <a:rPr lang="en-US" sz="5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đình bạn Thu</a:t>
            </a:r>
            <a:endParaRPr lang="en-US" sz="54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470167" y="623248"/>
            <a:ext cx="1266967" cy="1967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Verdana" pitchFamily="34" charset="0"/>
              </a:rPr>
              <a:t>i</a:t>
            </a:r>
            <a:endParaRPr lang="en-US" sz="8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495567" y="3476171"/>
            <a:ext cx="1143000" cy="1967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accent2"/>
                </a:solidFill>
                <a:latin typeface=".VnAvant" pitchFamily="34" charset="0"/>
              </a:rPr>
              <a:t>¹</a:t>
            </a:r>
            <a:endParaRPr lang="en-US" sz="8800" b="1" dirty="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092371" y="599744"/>
            <a:ext cx="1095234" cy="1967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chemeClr val="accent2"/>
                </a:solidFill>
                <a:latin typeface="Verdana" pitchFamily="34" charset="0"/>
              </a:rPr>
              <a:t>ì</a:t>
            </a:r>
            <a:endParaRPr lang="en-US" sz="8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7537406" y="3455266"/>
            <a:ext cx="10668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latin typeface="Verdana" pitchFamily="34" charset="0"/>
              </a:rPr>
              <a:t>u</a:t>
            </a:r>
            <a:endParaRPr lang="en-US" sz="88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62800" y="609600"/>
            <a:ext cx="990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Verdana" pitchFamily="34" charset="0"/>
              </a:rPr>
              <a:t>n</a:t>
            </a:r>
            <a:endParaRPr lang="en-US" sz="8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623248"/>
            <a:ext cx="1266967" cy="1967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Verdana" pitchFamily="34" charset="0"/>
              </a:rPr>
              <a:t>G</a:t>
            </a:r>
            <a:endParaRPr lang="en-US" sz="8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00766" y="599744"/>
            <a:ext cx="1095234" cy="1967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Verdana" pitchFamily="34" charset="0"/>
              </a:rPr>
              <a:t>đ</a:t>
            </a:r>
            <a:endParaRPr lang="en-US" sz="8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153400" y="609600"/>
            <a:ext cx="990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Verdana" pitchFamily="34" charset="0"/>
              </a:rPr>
              <a:t>h</a:t>
            </a:r>
            <a:endParaRPr lang="en-US" sz="8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3476171"/>
            <a:ext cx="1266967" cy="1967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Verdana" pitchFamily="34" charset="0"/>
              </a:rPr>
              <a:t>b</a:t>
            </a:r>
            <a:endParaRPr lang="en-US" sz="8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631310" y="3476171"/>
            <a:ext cx="1266967" cy="1967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Verdana" pitchFamily="34" charset="0"/>
              </a:rPr>
              <a:t>n</a:t>
            </a:r>
            <a:endParaRPr lang="en-US" sz="8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000766" y="3476171"/>
            <a:ext cx="1266967" cy="1967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Verdana" pitchFamily="34" charset="0"/>
              </a:rPr>
              <a:t>T</a:t>
            </a:r>
            <a:endParaRPr lang="en-US" sz="8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270439" y="3476171"/>
            <a:ext cx="1266967" cy="1967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Verdana" pitchFamily="34" charset="0"/>
              </a:rPr>
              <a:t>h</a:t>
            </a:r>
            <a:endParaRPr lang="en-US" sz="88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737134" y="616424"/>
            <a:ext cx="1143000" cy="1967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 smtClean="0">
                <a:solidFill>
                  <a:schemeClr val="accent2"/>
                </a:solidFill>
                <a:latin typeface=".VnAvant" pitchFamily="34" charset="0"/>
              </a:rPr>
              <a:t>a</a:t>
            </a:r>
            <a:endParaRPr lang="en-US" sz="8800" b="1" dirty="0">
              <a:solidFill>
                <a:schemeClr val="accent2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1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667000" y="-1362313"/>
            <a:ext cx="4071582" cy="163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1800" b="1" smtClean="0">
                <a:solidFill>
                  <a:srgbClr val="0000FF"/>
                </a:solidFill>
                <a:latin typeface=".VnAvant" pitchFamily="34" charset="0"/>
              </a:rPr>
              <a:t>u</a:t>
            </a:r>
            <a:endParaRPr lang="en-US" sz="2000" b="1" dirty="0">
              <a:solidFill>
                <a:srgbClr val="0000FF"/>
              </a:solidFill>
              <a:latin typeface=".VnAvant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6000" dirty="0">
              <a:solidFill>
                <a:srgbClr val="FF3300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6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28600" y="0"/>
            <a:ext cx="5943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/>
              <a:t>- </a:t>
            </a:r>
            <a:r>
              <a:rPr lang="en-US" sz="4000" dirty="0" err="1"/>
              <a:t>Cách</a:t>
            </a:r>
            <a:r>
              <a:rPr lang="en-US" sz="4000" dirty="0"/>
              <a:t> </a:t>
            </a:r>
            <a:r>
              <a:rPr lang="en-US" sz="4000" dirty="0" err="1"/>
              <a:t>phát</a:t>
            </a:r>
            <a:r>
              <a:rPr lang="en-US" sz="4000" dirty="0"/>
              <a:t> </a:t>
            </a:r>
            <a:r>
              <a:rPr lang="en-US" sz="4000" dirty="0" err="1"/>
              <a:t>âm</a:t>
            </a:r>
            <a:r>
              <a:rPr lang="en-US" sz="4000" dirty="0"/>
              <a:t> </a:t>
            </a:r>
            <a:r>
              <a:rPr lang="en-US" sz="4000" err="1"/>
              <a:t>chữ</a:t>
            </a:r>
            <a:r>
              <a:rPr lang="en-US" sz="4000"/>
              <a:t> </a:t>
            </a:r>
            <a:r>
              <a:rPr lang="en-US" sz="6000" smtClean="0">
                <a:solidFill>
                  <a:srgbClr val="FF0000"/>
                </a:solidFill>
              </a:rPr>
              <a:t>u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438400" y="1004200"/>
            <a:ext cx="4071582" cy="1047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0" b="1" smtClean="0">
                <a:solidFill>
                  <a:srgbClr val="0000FF"/>
                </a:solidFill>
                <a:latin typeface=".VnAvant" pitchFamily="34" charset="0"/>
              </a:rPr>
              <a:t>u</a:t>
            </a:r>
            <a:endParaRPr lang="en-US" sz="2000" b="1" dirty="0">
              <a:solidFill>
                <a:srgbClr val="0000FF"/>
              </a:solidFill>
              <a:latin typeface=".VnAvant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5000" b="1" dirty="0">
              <a:solidFill>
                <a:srgbClr val="FF3300"/>
              </a:solidFill>
              <a:latin typeface="AvantGarde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286000" y="919163"/>
            <a:ext cx="2362200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5200" b="1">
                <a:solidFill>
                  <a:srgbClr val="0000CC"/>
                </a:solidFill>
                <a:latin typeface=".VnAvant" pitchFamily="34" charset="0"/>
              </a:rPr>
              <a:t>u</a:t>
            </a:r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36800"/>
            <a:ext cx="11715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18"/>
          <p:cNvSpPr txBox="1">
            <a:spLocks noChangeArrowheads="1"/>
          </p:cNvSpPr>
          <p:nvPr/>
        </p:nvSpPr>
        <p:spPr bwMode="auto">
          <a:xfrm>
            <a:off x="2362200" y="49530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BÊm vµo ®©y ®Ó cã hiÖu øng xuÊt hiÖn </a:t>
            </a:r>
          </a:p>
        </p:txBody>
      </p:sp>
      <p:sp>
        <p:nvSpPr>
          <p:cNvPr id="14341" name="AutoShap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219200" y="61722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/>
              <a:t>Quay l¹i</a:t>
            </a:r>
          </a:p>
        </p:txBody>
      </p:sp>
      <p:sp>
        <p:nvSpPr>
          <p:cNvPr id="14342" name="AutoShape 2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457200" y="6324600"/>
            <a:ext cx="685800" cy="304800"/>
          </a:xfrm>
          <a:prstGeom prst="actionButtonForwardNex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vi-VN">
              <a:latin typeface="Verdana" pitchFamily="34" charset="0"/>
            </a:endParaRPr>
          </a:p>
        </p:txBody>
      </p:sp>
      <p:sp>
        <p:nvSpPr>
          <p:cNvPr id="14343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781800" y="6324600"/>
            <a:ext cx="838200" cy="304800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vi-VN">
              <a:latin typeface="Verdana" pitchFamily="34" charset="0"/>
            </a:endParaRPr>
          </a:p>
        </p:txBody>
      </p:sp>
      <p:sp>
        <p:nvSpPr>
          <p:cNvPr id="14344" name="Text Box 22"/>
          <p:cNvSpPr txBox="1">
            <a:spLocks noChangeArrowheads="1"/>
          </p:cNvSpPr>
          <p:nvPr/>
        </p:nvSpPr>
        <p:spPr bwMode="auto">
          <a:xfrm>
            <a:off x="7620000" y="6172200"/>
            <a:ext cx="1295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/>
              <a:t>Chuyển slde kế tiếp </a:t>
            </a:r>
          </a:p>
        </p:txBody>
      </p:sp>
      <p:sp>
        <p:nvSpPr>
          <p:cNvPr id="14345" name="AutoShape 2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6172200"/>
            <a:ext cx="914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4346" name="AutoShape 2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343400" y="62484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/>
              <a:t>Trë vÒ</a:t>
            </a:r>
          </a:p>
        </p:txBody>
      </p:sp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36800"/>
            <a:ext cx="4381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28600" y="0"/>
            <a:ext cx="5943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/>
              <a:t>- </a:t>
            </a:r>
            <a:r>
              <a:rPr lang="en-US" sz="4000" smtClean="0"/>
              <a:t>Cấu tạo chữ </a:t>
            </a:r>
            <a:r>
              <a:rPr lang="en-US" sz="6000" smtClean="0">
                <a:solidFill>
                  <a:srgbClr val="FF0000"/>
                </a:solidFill>
              </a:rPr>
              <a:t>u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1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err="1"/>
              <a:t>Cô</a:t>
            </a:r>
            <a:r>
              <a:rPr lang="en-US" sz="4000" dirty="0"/>
              <a:t> </a:t>
            </a:r>
            <a:r>
              <a:rPr lang="en-US" sz="4000" dirty="0" err="1"/>
              <a:t>phát</a:t>
            </a:r>
            <a:r>
              <a:rPr lang="en-US" sz="4000" dirty="0"/>
              <a:t> </a:t>
            </a:r>
            <a:r>
              <a:rPr lang="en-US" sz="4000" dirty="0" err="1"/>
              <a:t>âm</a:t>
            </a:r>
            <a:r>
              <a:rPr lang="en-US" sz="4000" dirty="0"/>
              <a:t> </a:t>
            </a:r>
            <a:r>
              <a:rPr lang="en-US" sz="4000" err="1"/>
              <a:t>chữ</a:t>
            </a:r>
            <a:r>
              <a:rPr lang="en-US" sz="4000"/>
              <a:t> </a:t>
            </a:r>
            <a:r>
              <a:rPr lang="en-US" sz="4000" smtClean="0">
                <a:solidFill>
                  <a:srgbClr val="FF0000"/>
                </a:solidFill>
              </a:rPr>
              <a:t>u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90600" y="1066800"/>
            <a:ext cx="1905000" cy="961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0" smtClean="0">
                <a:solidFill>
                  <a:srgbClr val="FF3300"/>
                </a:solidFill>
                <a:latin typeface="AvantGarde Md BT" pitchFamily="34" charset="0"/>
              </a:rPr>
              <a:t>u</a:t>
            </a:r>
            <a:endParaRPr lang="en-US" dirty="0">
              <a:solidFill>
                <a:schemeClr val="tx2"/>
              </a:solidFill>
              <a:latin typeface="AvantGarde Md BT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5000" dirty="0">
              <a:solidFill>
                <a:srgbClr val="FF3300"/>
              </a:solidFill>
              <a:latin typeface="AvantGarde Md BT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667000" y="1066800"/>
            <a:ext cx="647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/>
              <a:t>- </a:t>
            </a:r>
            <a:r>
              <a:rPr lang="en-US" sz="4000" dirty="0" err="1"/>
              <a:t>Lớp</a:t>
            </a:r>
            <a:r>
              <a:rPr lang="en-US" sz="4000" dirty="0"/>
              <a:t>, </a:t>
            </a:r>
            <a:r>
              <a:rPr lang="en-US" sz="4000" dirty="0" err="1"/>
              <a:t>cá</a:t>
            </a:r>
            <a:r>
              <a:rPr lang="en-US" sz="4000" dirty="0"/>
              <a:t> </a:t>
            </a:r>
            <a:r>
              <a:rPr lang="en-US" sz="4000" dirty="0" err="1"/>
              <a:t>nhân</a:t>
            </a:r>
            <a:r>
              <a:rPr lang="en-US" sz="4000" dirty="0"/>
              <a:t> </a:t>
            </a:r>
            <a:r>
              <a:rPr lang="en-US" sz="4000" dirty="0" err="1"/>
              <a:t>phát</a:t>
            </a:r>
            <a:r>
              <a:rPr lang="en-US" sz="4000" dirty="0"/>
              <a:t> </a:t>
            </a:r>
            <a:r>
              <a:rPr lang="en-US" sz="4000" err="1"/>
              <a:t>âm</a:t>
            </a:r>
            <a:r>
              <a:rPr lang="en-US" sz="4000"/>
              <a:t> </a:t>
            </a:r>
            <a:r>
              <a:rPr lang="en-US" sz="4000" smtClean="0">
                <a:solidFill>
                  <a:srgbClr val="FF0000"/>
                </a:solidFill>
              </a:rPr>
              <a:t>u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216769" y="1371600"/>
            <a:ext cx="1676400" cy="971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0" smtClean="0">
                <a:solidFill>
                  <a:srgbClr val="FF0000"/>
                </a:solidFill>
                <a:latin typeface="AvantGarde Md BT" pitchFamily="34" charset="0"/>
              </a:rPr>
              <a:t>u</a:t>
            </a:r>
            <a:endParaRPr lang="en-US" dirty="0">
              <a:solidFill>
                <a:srgbClr val="FF0000"/>
              </a:solidFill>
              <a:latin typeface="AvantGarde Md BT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5000" dirty="0">
              <a:solidFill>
                <a:srgbClr val="FF0000"/>
              </a:solidFill>
              <a:latin typeface="AvantGarde Md BT" pitchFamily="34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181600" y="1371600"/>
            <a:ext cx="1676400" cy="961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0" smtClean="0">
                <a:solidFill>
                  <a:srgbClr val="FF0066"/>
                </a:solidFill>
                <a:latin typeface="AvantGarde Md BT" pitchFamily="34" charset="0"/>
              </a:rPr>
              <a:t>u</a:t>
            </a:r>
            <a:endParaRPr lang="en-US" dirty="0">
              <a:solidFill>
                <a:srgbClr val="FF0066"/>
              </a:solidFill>
              <a:latin typeface="AvantGarde Md BT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5000" dirty="0">
              <a:solidFill>
                <a:srgbClr val="FF0066"/>
              </a:solidFill>
              <a:latin typeface="AvantGarde Md BT" pitchFamily="34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181600" y="1371600"/>
            <a:ext cx="1676400" cy="961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0" smtClean="0">
                <a:solidFill>
                  <a:srgbClr val="FFFF00"/>
                </a:solidFill>
                <a:latin typeface="AvantGarde Md BT" pitchFamily="34" charset="0"/>
              </a:rPr>
              <a:t>u</a:t>
            </a:r>
            <a:endParaRPr lang="en-US" dirty="0">
              <a:solidFill>
                <a:srgbClr val="FFFF00"/>
              </a:solidFill>
              <a:latin typeface="AvantGarde Md BT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5000" dirty="0">
              <a:solidFill>
                <a:srgbClr val="FFFF00"/>
              </a:solidFill>
              <a:latin typeface="AvantGarde Md BT" pitchFamily="34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181600" y="1355725"/>
            <a:ext cx="1676400" cy="961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0" smtClean="0">
                <a:solidFill>
                  <a:schemeClr val="accent2"/>
                </a:solidFill>
                <a:latin typeface="AvantGarde Md BT" pitchFamily="34" charset="0"/>
              </a:rPr>
              <a:t>u</a:t>
            </a:r>
            <a:endParaRPr lang="en-US" dirty="0">
              <a:solidFill>
                <a:schemeClr val="accent2"/>
              </a:solidFill>
              <a:latin typeface="AvantGarde Md BT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5000" dirty="0">
              <a:solidFill>
                <a:schemeClr val="accent2"/>
              </a:solidFill>
              <a:latin typeface="AvantGarde Md BT" pitchFamily="34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181600" y="1371600"/>
            <a:ext cx="1676400" cy="961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0" smtClean="0">
                <a:solidFill>
                  <a:srgbClr val="66FF33"/>
                </a:solidFill>
                <a:latin typeface="AvantGarde Md BT" pitchFamily="34" charset="0"/>
              </a:rPr>
              <a:t>u</a:t>
            </a:r>
            <a:endParaRPr lang="en-US" dirty="0">
              <a:solidFill>
                <a:srgbClr val="66FF33"/>
              </a:solidFill>
              <a:latin typeface="AvantGarde Md BT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5000" dirty="0">
              <a:solidFill>
                <a:srgbClr val="66FF33"/>
              </a:solidFill>
              <a:latin typeface="AvantGarde Md BT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181600" y="1371600"/>
            <a:ext cx="1676400" cy="961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0" smtClean="0">
                <a:solidFill>
                  <a:srgbClr val="7030A0"/>
                </a:solidFill>
                <a:latin typeface="AvantGarde Md BT" pitchFamily="34" charset="0"/>
              </a:rPr>
              <a:t>u</a:t>
            </a:r>
            <a:endParaRPr lang="en-US" dirty="0">
              <a:solidFill>
                <a:srgbClr val="7030A0"/>
              </a:solidFill>
              <a:latin typeface="AvantGarde Md BT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5000" dirty="0">
              <a:solidFill>
                <a:srgbClr val="7030A0"/>
              </a:solidFill>
              <a:latin typeface="AvantGarde Md BT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181600" y="1371600"/>
            <a:ext cx="1676400" cy="961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0" smtClean="0">
                <a:solidFill>
                  <a:srgbClr val="00B0F0"/>
                </a:solidFill>
                <a:latin typeface="AvantGarde Md BT" pitchFamily="34" charset="0"/>
              </a:rPr>
              <a:t>u</a:t>
            </a:r>
            <a:endParaRPr lang="en-US" dirty="0">
              <a:solidFill>
                <a:srgbClr val="00B0F0"/>
              </a:solidFill>
              <a:latin typeface="AvantGarde Md BT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5000" dirty="0">
              <a:solidFill>
                <a:srgbClr val="00B0F0"/>
              </a:solidFill>
              <a:latin typeface="AvantGarde Md BT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181600" y="1394460"/>
            <a:ext cx="167640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0" smtClean="0">
                <a:solidFill>
                  <a:srgbClr val="FF0000"/>
                </a:solidFill>
                <a:latin typeface="AvantGarde Md BT" pitchFamily="34" charset="0"/>
              </a:rPr>
              <a:t>u</a:t>
            </a:r>
            <a:endParaRPr lang="en-US" sz="25000" dirty="0">
              <a:solidFill>
                <a:srgbClr val="FF0000"/>
              </a:solidFill>
              <a:latin typeface="AvantGarde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  <p:bldP spid="5129" grpId="0"/>
      <p:bldP spid="5130" grpId="0"/>
      <p:bldP spid="5131" grpId="0"/>
      <p:bldP spid="5132" grpId="0"/>
      <p:bldP spid="5133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225</Words>
  <Application>Microsoft Office PowerPoint</Application>
  <PresentationFormat>On-screen Show (4:3)</PresentationFormat>
  <Paragraphs>81</Paragraphs>
  <Slides>23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Khác nhau</vt:lpstr>
      <vt:lpstr>Giống nhau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Thu</dc:creator>
  <cp:lastModifiedBy>Storm King</cp:lastModifiedBy>
  <cp:revision>144</cp:revision>
  <dcterms:created xsi:type="dcterms:W3CDTF">2014-03-19T13:42:52Z</dcterms:created>
  <dcterms:modified xsi:type="dcterms:W3CDTF">2020-11-02T16:41:40Z</dcterms:modified>
</cp:coreProperties>
</file>