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0" r:id="rId2"/>
    <p:sldId id="257" r:id="rId3"/>
    <p:sldId id="291" r:id="rId4"/>
    <p:sldId id="351" r:id="rId5"/>
    <p:sldId id="303" r:id="rId6"/>
    <p:sldId id="352" r:id="rId7"/>
    <p:sldId id="353" r:id="rId8"/>
    <p:sldId id="288" r:id="rId9"/>
    <p:sldId id="297" r:id="rId10"/>
    <p:sldId id="269" r:id="rId11"/>
    <p:sldId id="267" r:id="rId12"/>
    <p:sldId id="272" r:id="rId13"/>
    <p:sldId id="318" r:id="rId14"/>
    <p:sldId id="319" r:id="rId15"/>
    <p:sldId id="551" r:id="rId16"/>
    <p:sldId id="3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D415E-B576-480D-80C0-3D7756850CA6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5C9E0-5914-47D7-A7B5-2BD51DFC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fld id="{14AF80E0-C7AE-4999-B8DB-883FEFAB639D}" type="slidenum">
              <a:rPr lang="en-US" smtClean="0">
                <a:latin typeface="Arial" charset="0"/>
              </a:rPr>
              <a:pPr eaLnBrk="1" hangingPunct="1"/>
              <a:t>5</a:t>
            </a:fld>
            <a:endParaRPr lang="en-US">
              <a:latin typeface="Arial" charset="0"/>
            </a:endParaRPr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r" eaLnBrk="1" hangingPunct="1"/>
            <a:fld id="{C133BC0C-70F6-4307-AB34-1DBFDBA11F25}" type="slidenum">
              <a:rPr lang="en-US" sz="1200">
                <a:latin typeface="Arial" charset="0"/>
              </a:rPr>
              <a:pPr algn="r" eaLnBrk="1" hangingPunct="1"/>
              <a:t>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E3BB-9655-4944-9396-69B9C397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75285-4142-42BE-81D9-6FD1D5B16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198E5-76D7-464A-83E0-8910871B8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B71FA-B225-4809-A814-AD238509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7D195-BE88-4848-BA69-13D834E3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8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DF63-F313-46B1-A6AB-668B3085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19B7F-5541-429D-8A3F-F41C3989F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2EB8F-AE0C-46A2-B511-F4415B2A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5F7E5-95BC-49C0-8E0D-1C61F279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930C6-856B-426A-8BAE-D1154382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BA66DD-6230-4960-B0FD-563F19E42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7E3AC-16E0-432C-A29F-3C9A70E35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59ABD-CB73-4FE1-97BE-3AA7D657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E1C72-6260-452C-87CE-ADAA2929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17873-4D18-4203-B4D6-E73A8AB5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4068-A0E0-4FDC-9CFB-A1948B4D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BEC08-F41C-42D4-AC46-103E05FA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901B8-4405-43A5-8820-321A7B35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7ED2B-1D67-4225-ACC1-D2D83E31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76F4B-77B4-4519-9F75-2FC984A7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4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B31D-582D-4CDE-992A-722B6C0A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57B33-4CFB-4B00-9BBB-27CB2FBDD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A5B12-FC70-43A1-A3C0-59A5684C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FA38E-B05A-4522-8CC9-ED52FF6F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E55A3-E56A-4BE6-B8F0-8357B3EE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9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ED25-73B7-40EE-B8D4-73EC76A3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AAA8B-A5CC-44D5-A338-D997C849B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DA53A-9580-4603-84A9-BBFC0D367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A644B-364C-4799-8A5B-5CF25A60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DE256-F36C-4565-94B1-1882C296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31185-B9BD-489D-8544-B256BD6B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3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06E0-0659-4BE4-BE34-DBBB5AC2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581AA-D68B-403E-9D9D-D82321604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3EE13-8BA8-42DC-B21B-431ED2BCB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40D1A-25F6-49CA-B24E-27702128C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8AB5F-F9FF-4B6F-98A7-0E18454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303C2-B893-4DCE-B998-22D355E7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0DFAD6-5C07-42F3-B623-5C031C8B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10EC3-13F8-454B-ACA7-EDCED664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6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DD14-DAD4-45EA-96BB-63A6E96D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3CC0-D022-4424-8C00-0627BA28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98820-586E-4435-9A07-D5C5A67C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7414E-A4D7-4B91-B4C1-5824488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03647-C34A-4BCD-B183-90023898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875AA-8A75-4076-B8B5-6893B0B3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ECF06-9C30-4DA8-9622-70A4766B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1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D971-023B-4CBC-B0F1-A475BFCD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C608-AA7F-4D93-942F-14879E41A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C7A13-5E96-4D0B-AB20-EB9CE3EB8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DBC66-BFC6-4BCE-82A8-A7D4E3E8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E9571-157F-4785-8BEC-F5D05B37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AD2AC-715F-45D3-8EC6-EB72445A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E6E7-8EB3-49F2-937F-87A65D0D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998DD-19BE-4EDB-B538-B1B9C7AA4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55A30-4F46-4290-AB2B-AE13FBCB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D5420-62A2-4A10-8FBB-3B3A1796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E1C0F-DDED-479E-99D3-5A97416B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EC44D-3C83-468B-BBC0-3352BC6F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12DE8-2206-4A43-B351-E3F84E5B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770DD-CFC0-46BE-AEA6-AF6CF26F3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0760B-21AB-4EBA-87D5-974D0005D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9353-1A7A-4C1D-A208-D6BB817F9762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073B-C15C-4941-B745-4D3F4FCE5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86F45-AD53-45DB-B5C6-410770B55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b&#7841;n%20&#417;i%20c&#243;%20bi&#7871;t%20cut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29.png"/><Relationship Id="rId26" Type="http://schemas.openxmlformats.org/officeDocument/2006/relationships/image" Target="../media/image36.png"/><Relationship Id="rId3" Type="http://schemas.openxmlformats.org/officeDocument/2006/relationships/audio" Target="../media/media1.WAV"/><Relationship Id="rId21" Type="http://schemas.openxmlformats.org/officeDocument/2006/relationships/image" Target="../media/image32.png"/><Relationship Id="rId7" Type="http://schemas.openxmlformats.org/officeDocument/2006/relationships/slideLayout" Target="../slideLayouts/slideLayout2.xml"/><Relationship Id="rId12" Type="http://schemas.openxmlformats.org/officeDocument/2006/relationships/oleObject" Target="../embeddings/oleObject3.bin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9.bin"/><Relationship Id="rId2" Type="http://schemas.microsoft.com/office/2007/relationships/media" Target="../media/media1.WAV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31.png"/><Relationship Id="rId29" Type="http://schemas.openxmlformats.org/officeDocument/2006/relationships/image" Target="../media/image39.png"/><Relationship Id="rId1" Type="http://schemas.openxmlformats.org/officeDocument/2006/relationships/vmlDrawing" Target="../drawings/vmlDrawing1.vml"/><Relationship Id="rId6" Type="http://schemas.openxmlformats.org/officeDocument/2006/relationships/audio" Target="file:///G:\Chudiem%20Hientuongtunhien\dugio%20toan%2010(httu%20nhien)\dung%20roi%201.wav" TargetMode="External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35.png"/><Relationship Id="rId5" Type="http://schemas.openxmlformats.org/officeDocument/2006/relationships/audio" Target="file:///G:\Chudiem%20Hientuongtunhien\dugio%20toan%2010(httu%20nhien)\chua%20dung2.wav" TargetMode="External"/><Relationship Id="rId15" Type="http://schemas.openxmlformats.org/officeDocument/2006/relationships/oleObject" Target="../embeddings/oleObject6.bin"/><Relationship Id="rId23" Type="http://schemas.openxmlformats.org/officeDocument/2006/relationships/image" Target="../media/image34.png"/><Relationship Id="rId28" Type="http://schemas.openxmlformats.org/officeDocument/2006/relationships/image" Target="../media/image38.png"/><Relationship Id="rId10" Type="http://schemas.openxmlformats.org/officeDocument/2006/relationships/image" Target="../media/image27.wmf"/><Relationship Id="rId19" Type="http://schemas.openxmlformats.org/officeDocument/2006/relationships/image" Target="../media/image30.png"/><Relationship Id="rId4" Type="http://schemas.openxmlformats.org/officeDocument/2006/relationships/audio" Target="file:///G:\Chudiem%20Hientuongtunhien\dugio%20toan%2010(httu%20nhien)\notify.wav" TargetMode="External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5.bin"/><Relationship Id="rId22" Type="http://schemas.openxmlformats.org/officeDocument/2006/relationships/image" Target="../media/image33.png"/><Relationship Id="rId27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sCAQ87D4T">
            <a:extLst>
              <a:ext uri="{FF2B5EF4-FFF2-40B4-BE49-F238E27FC236}">
                <a16:creationId xmlns:a16="http://schemas.microsoft.com/office/drawing/2014/main" id="{E4BC1612-B9F2-E85F-7314-530FC7371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0" name="Rectangle 4">
            <a:extLst>
              <a:ext uri="{FF2B5EF4-FFF2-40B4-BE49-F238E27FC236}">
                <a16:creationId xmlns:a16="http://schemas.microsoft.com/office/drawing/2014/main" id="{E8D2F67A-C7E6-1C36-147A-37D008BD8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752600"/>
            <a:ext cx="731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endParaRPr lang="en-US" altLang="en-US" sz="4000" b="1" dirty="0">
              <a:solidFill>
                <a:srgbClr val="FF0000"/>
              </a:solidFill>
            </a:endParaRPr>
          </a:p>
          <a:p>
            <a:pPr algn="ctr" eaLnBrk="1" hangingPunct="1"/>
            <a:endParaRPr lang="en-US" altLang="en-US" sz="40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</a:rPr>
              <a:t>LỚP LÁ 1</a:t>
            </a:r>
            <a:b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076" name="Picture 5" descr="cyworld0109">
            <a:extLst>
              <a:ext uri="{FF2B5EF4-FFF2-40B4-BE49-F238E27FC236}">
                <a16:creationId xmlns:a16="http://schemas.microsoft.com/office/drawing/2014/main" id="{0F52B536-A914-84B4-7895-427D9DA682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953000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cyworld0131">
            <a:extLst>
              <a:ext uri="{FF2B5EF4-FFF2-40B4-BE49-F238E27FC236}">
                <a16:creationId xmlns:a16="http://schemas.microsoft.com/office/drawing/2014/main" id="{6CE4B671-1FD7-BDED-762F-15E45C8384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53050"/>
            <a:ext cx="8572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cyworld0138">
            <a:extLst>
              <a:ext uri="{FF2B5EF4-FFF2-40B4-BE49-F238E27FC236}">
                <a16:creationId xmlns:a16="http://schemas.microsoft.com/office/drawing/2014/main" id="{46168734-B33F-6104-94A7-ECE8216B98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4362450"/>
            <a:ext cx="8572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cyworld0062">
            <a:extLst>
              <a:ext uri="{FF2B5EF4-FFF2-40B4-BE49-F238E27FC236}">
                <a16:creationId xmlns:a16="http://schemas.microsoft.com/office/drawing/2014/main" id="{0145DEEF-736A-9D8F-68F6-27D1D57D39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86300"/>
            <a:ext cx="685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Picture1">
            <a:extLst>
              <a:ext uri="{FF2B5EF4-FFF2-40B4-BE49-F238E27FC236}">
                <a16:creationId xmlns:a16="http://schemas.microsoft.com/office/drawing/2014/main" id="{8D1B98CA-E488-2B73-6152-293F378D0F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76976"/>
            <a:ext cx="1828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i89539860_84547_4">
            <a:extLst>
              <a:ext uri="{FF2B5EF4-FFF2-40B4-BE49-F238E27FC236}">
                <a16:creationId xmlns:a16="http://schemas.microsoft.com/office/drawing/2014/main" id="{7934334D-2850-25AD-D4E0-2532335545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400801"/>
            <a:ext cx="3810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Picture1">
            <a:extLst>
              <a:ext uri="{FF2B5EF4-FFF2-40B4-BE49-F238E27FC236}">
                <a16:creationId xmlns:a16="http://schemas.microsoft.com/office/drawing/2014/main" id="{E1F74FFF-4D19-1734-FE52-02078C4725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276976"/>
            <a:ext cx="1828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Picture1">
            <a:extLst>
              <a:ext uri="{FF2B5EF4-FFF2-40B4-BE49-F238E27FC236}">
                <a16:creationId xmlns:a16="http://schemas.microsoft.com/office/drawing/2014/main" id="{DD6FF6D9-7572-6760-2769-601AA85832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276976"/>
            <a:ext cx="1828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3" descr="Picture1">
            <a:extLst>
              <a:ext uri="{FF2B5EF4-FFF2-40B4-BE49-F238E27FC236}">
                <a16:creationId xmlns:a16="http://schemas.microsoft.com/office/drawing/2014/main" id="{6360D23C-1BF3-DFB2-2C0D-A3B64B959C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76976"/>
            <a:ext cx="1828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4" descr="Picture1">
            <a:extLst>
              <a:ext uri="{FF2B5EF4-FFF2-40B4-BE49-F238E27FC236}">
                <a16:creationId xmlns:a16="http://schemas.microsoft.com/office/drawing/2014/main" id="{FFD1C5EB-B94A-9AB6-AE4E-927B771BB2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276976"/>
            <a:ext cx="1828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5" descr="Picture4">
            <a:extLst>
              <a:ext uri="{FF2B5EF4-FFF2-40B4-BE49-F238E27FC236}">
                <a16:creationId xmlns:a16="http://schemas.microsoft.com/office/drawing/2014/main" id="{6B38B1D4-60BE-2DCE-77E5-9B90E04B16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679825"/>
            <a:ext cx="335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6" descr="Picturebuomxanh">
            <a:extLst>
              <a:ext uri="{FF2B5EF4-FFF2-40B4-BE49-F238E27FC236}">
                <a16:creationId xmlns:a16="http://schemas.microsoft.com/office/drawing/2014/main" id="{881E9438-A57C-7978-D9E6-62F012E9E7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12192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7" descr="Picturebuomxanh">
            <a:extLst>
              <a:ext uri="{FF2B5EF4-FFF2-40B4-BE49-F238E27FC236}">
                <a16:creationId xmlns:a16="http://schemas.microsoft.com/office/drawing/2014/main" id="{DA947463-7813-2E81-0740-C6544A4387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57200"/>
            <a:ext cx="1143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8" descr="100023_241404448_pispxdfa">
            <a:extLst>
              <a:ext uri="{FF2B5EF4-FFF2-40B4-BE49-F238E27FC236}">
                <a16:creationId xmlns:a16="http://schemas.microsoft.com/office/drawing/2014/main" id="{5332061F-EBF2-F52E-84A1-01983BEFA2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1722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8" descr="heartandleafbar">
            <a:extLst>
              <a:ext uri="{FF2B5EF4-FFF2-40B4-BE49-F238E27FC236}">
                <a16:creationId xmlns:a16="http://schemas.microsoft.com/office/drawing/2014/main" id="{EDFAC3D9-83CA-B8D3-7376-02F4650A4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533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8" descr="heartandleafbar">
            <a:extLst>
              <a:ext uri="{FF2B5EF4-FFF2-40B4-BE49-F238E27FC236}">
                <a16:creationId xmlns:a16="http://schemas.microsoft.com/office/drawing/2014/main" id="{06BF1B56-0706-29CC-2741-42ED7A79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5" descr="100023_241404448_pispxdfa">
            <a:extLst>
              <a:ext uri="{FF2B5EF4-FFF2-40B4-BE49-F238E27FC236}">
                <a16:creationId xmlns:a16="http://schemas.microsoft.com/office/drawing/2014/main" id="{1F580E07-8CCE-F9D6-E716-A165FAD0A4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838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WordArt 8">
            <a:extLst>
              <a:ext uri="{FF2B5EF4-FFF2-40B4-BE49-F238E27FC236}">
                <a16:creationId xmlns:a16="http://schemas.microsoft.com/office/drawing/2014/main" id="{0DAAF0C8-849E-3569-518E-7BFF34A53F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30321" y="805656"/>
            <a:ext cx="7010400" cy="121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3092"/>
              </a:avLst>
            </a:prstTxWarp>
          </a:bodyPr>
          <a:lstStyle/>
          <a:p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CHÀO CÁC CÔ VỀ THĂM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jikldml.png">
            <a:extLst>
              <a:ext uri="{FF2B5EF4-FFF2-40B4-BE49-F238E27FC236}">
                <a16:creationId xmlns:a16="http://schemas.microsoft.com/office/drawing/2014/main" id="{13A89B26-DBD2-4DC6-A7AB-B84EAF248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C0C9D1-5CC0-44C3-A1FA-744F90D1E74D}"/>
              </a:ext>
            </a:extLst>
          </p:cNvPr>
          <p:cNvSpPr/>
          <p:nvPr/>
        </p:nvSpPr>
        <p:spPr>
          <a:xfrm>
            <a:off x="2705100" y="1653209"/>
            <a:ext cx="7162800" cy="230832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Trò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chơi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008000">
                    <a:alpha val="60000"/>
                  </a:srgbClr>
                </a:glow>
              </a:effectLst>
            </a:endParaRPr>
          </a:p>
          <a:p>
            <a:pPr algn="ctr" eaLnBrk="1" hangingPunct="1">
              <a:defRPr/>
            </a:pP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“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Bé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thi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tài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”</a:t>
            </a:r>
          </a:p>
        </p:txBody>
      </p:sp>
      <p:pic>
        <p:nvPicPr>
          <p:cNvPr id="8" name="bạn ơi có biết cut.mp3">
            <a:hlinkClick r:id="" action="ppaction://media"/>
            <a:extLst>
              <a:ext uri="{FF2B5EF4-FFF2-40B4-BE49-F238E27FC236}">
                <a16:creationId xmlns:a16="http://schemas.microsoft.com/office/drawing/2014/main" id="{16717A0F-D765-4EBD-AE61-2EE908DE682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77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n11111">
            <a:extLst>
              <a:ext uri="{FF2B5EF4-FFF2-40B4-BE49-F238E27FC236}">
                <a16:creationId xmlns:a16="http://schemas.microsoft.com/office/drawing/2014/main" id="{F02C1D6F-1CA6-4F3B-A6B6-3E28C148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73914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2E69C0-646D-4EC9-9627-5C58CE928E43}"/>
              </a:ext>
            </a:extLst>
          </p:cNvPr>
          <p:cNvSpPr/>
          <p:nvPr/>
        </p:nvSpPr>
        <p:spPr>
          <a:xfrm>
            <a:off x="2362200" y="1"/>
            <a:ext cx="73347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2" name="Object 3">
            <a:extLst>
              <a:ext uri="{FF2B5EF4-FFF2-40B4-BE49-F238E27FC236}">
                <a16:creationId xmlns:a16="http://schemas.microsoft.com/office/drawing/2014/main" id="{C83E876B-0964-4A4A-875C-AF3C61AB9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841705"/>
              </p:ext>
            </p:extLst>
          </p:nvPr>
        </p:nvGraphicFramePr>
        <p:xfrm>
          <a:off x="5003213" y="3491706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20482" name="Object 3">
                        <a:extLst>
                          <a:ext uri="{FF2B5EF4-FFF2-40B4-BE49-F238E27FC236}">
                            <a16:creationId xmlns:a16="http://schemas.microsoft.com/office/drawing/2014/main" id="{C83E876B-0964-4A4A-875C-AF3C61AB9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213" y="3491706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>
            <a:extLst>
              <a:ext uri="{FF2B5EF4-FFF2-40B4-BE49-F238E27FC236}">
                <a16:creationId xmlns:a16="http://schemas.microsoft.com/office/drawing/2014/main" id="{EF44FA9E-C8E8-4491-8EE9-F5D9B4EB6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8925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20483" name="Object 4">
                        <a:extLst>
                          <a:ext uri="{FF2B5EF4-FFF2-40B4-BE49-F238E27FC236}">
                            <a16:creationId xmlns:a16="http://schemas.microsoft.com/office/drawing/2014/main" id="{EF44FA9E-C8E8-4491-8EE9-F5D9B4EB6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925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>
            <a:extLst>
              <a:ext uri="{FF2B5EF4-FFF2-40B4-BE49-F238E27FC236}">
                <a16:creationId xmlns:a16="http://schemas.microsoft.com/office/drawing/2014/main" id="{EB6AD23F-C8C0-421C-9D7E-C10018548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704120"/>
              </p:ext>
            </p:extLst>
          </p:nvPr>
        </p:nvGraphicFramePr>
        <p:xfrm>
          <a:off x="2590800" y="327660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20484" name="Object 5">
                        <a:extLst>
                          <a:ext uri="{FF2B5EF4-FFF2-40B4-BE49-F238E27FC236}">
                            <a16:creationId xmlns:a16="http://schemas.microsoft.com/office/drawing/2014/main" id="{EB6AD23F-C8C0-421C-9D7E-C10018548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7660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>
            <a:extLst>
              <a:ext uri="{FF2B5EF4-FFF2-40B4-BE49-F238E27FC236}">
                <a16:creationId xmlns:a16="http://schemas.microsoft.com/office/drawing/2014/main" id="{D07F06C6-07E1-42D4-B667-205C8D686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298416"/>
              </p:ext>
            </p:extLst>
          </p:nvPr>
        </p:nvGraphicFramePr>
        <p:xfrm>
          <a:off x="3650455" y="3468688"/>
          <a:ext cx="15382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20485" name="Object 6">
                        <a:extLst>
                          <a:ext uri="{FF2B5EF4-FFF2-40B4-BE49-F238E27FC236}">
                            <a16:creationId xmlns:a16="http://schemas.microsoft.com/office/drawing/2014/main" id="{D07F06C6-07E1-42D4-B667-205C8D686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455" y="3468688"/>
                        <a:ext cx="153828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>
            <a:extLst>
              <a:ext uri="{FF2B5EF4-FFF2-40B4-BE49-F238E27FC236}">
                <a16:creationId xmlns:a16="http://schemas.microsoft.com/office/drawing/2014/main" id="{74EF5EB2-7806-4D87-88C4-DF7D00736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20486" name="Object 7">
                        <a:extLst>
                          <a:ext uri="{FF2B5EF4-FFF2-40B4-BE49-F238E27FC236}">
                            <a16:creationId xmlns:a16="http://schemas.microsoft.com/office/drawing/2014/main" id="{74EF5EB2-7806-4D87-88C4-DF7D007364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8">
            <a:extLst>
              <a:ext uri="{FF2B5EF4-FFF2-40B4-BE49-F238E27FC236}">
                <a16:creationId xmlns:a16="http://schemas.microsoft.com/office/drawing/2014/main" id="{1B377F34-3AAA-46A7-B9CE-12D9A03B0C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20487" name="Object 8">
                        <a:extLst>
                          <a:ext uri="{FF2B5EF4-FFF2-40B4-BE49-F238E27FC236}">
                            <a16:creationId xmlns:a16="http://schemas.microsoft.com/office/drawing/2014/main" id="{1B377F34-3AAA-46A7-B9CE-12D9A03B0C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0">
            <a:extLst>
              <a:ext uri="{FF2B5EF4-FFF2-40B4-BE49-F238E27FC236}">
                <a16:creationId xmlns:a16="http://schemas.microsoft.com/office/drawing/2014/main" id="{690FE6E2-6CB6-4F23-BF32-A3B84F89B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695636"/>
              </p:ext>
            </p:extLst>
          </p:nvPr>
        </p:nvGraphicFramePr>
        <p:xfrm>
          <a:off x="5654677" y="4044950"/>
          <a:ext cx="1508124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20488" name="Object 10">
                        <a:extLst>
                          <a:ext uri="{FF2B5EF4-FFF2-40B4-BE49-F238E27FC236}">
                            <a16:creationId xmlns:a16="http://schemas.microsoft.com/office/drawing/2014/main" id="{690FE6E2-6CB6-4F23-BF32-A3B84F89B4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7" y="4044950"/>
                        <a:ext cx="1508124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>
            <a:extLst>
              <a:ext uri="{FF2B5EF4-FFF2-40B4-BE49-F238E27FC236}">
                <a16:creationId xmlns:a16="http://schemas.microsoft.com/office/drawing/2014/main" id="{C6410E1D-0798-4582-B322-CCDF5B08E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61600"/>
              </p:ext>
            </p:extLst>
          </p:nvPr>
        </p:nvGraphicFramePr>
        <p:xfrm>
          <a:off x="6254854" y="3495157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20489" name="Object 9">
                        <a:extLst>
                          <a:ext uri="{FF2B5EF4-FFF2-40B4-BE49-F238E27FC236}">
                            <a16:creationId xmlns:a16="http://schemas.microsoft.com/office/drawing/2014/main" id="{C6410E1D-0798-4582-B322-CCDF5B08E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854" y="3495157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75">
            <a:extLst>
              <a:ext uri="{FF2B5EF4-FFF2-40B4-BE49-F238E27FC236}">
                <a16:creationId xmlns:a16="http://schemas.microsoft.com/office/drawing/2014/main" id="{7DE9BA7D-6567-417E-9982-ED03726F8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8</a:t>
            </a:r>
          </a:p>
        </p:txBody>
      </p:sp>
      <p:sp>
        <p:nvSpPr>
          <p:cNvPr id="33" name="Rectangle 72">
            <a:extLst>
              <a:ext uri="{FF2B5EF4-FFF2-40B4-BE49-F238E27FC236}">
                <a16:creationId xmlns:a16="http://schemas.microsoft.com/office/drawing/2014/main" id="{CFD7DAE0-8B63-4AEE-B047-03772B8FA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9</a:t>
            </a:r>
          </a:p>
        </p:txBody>
      </p:sp>
      <p:pic>
        <p:nvPicPr>
          <p:cNvPr id="36" name="chimes.wav">
            <a:hlinkClick r:id="" action="ppaction://media"/>
            <a:extLst>
              <a:ext uri="{FF2B5EF4-FFF2-40B4-BE49-F238E27FC236}">
                <a16:creationId xmlns:a16="http://schemas.microsoft.com/office/drawing/2014/main" id="{B003AE7E-0C9F-43BD-A03D-67A8B228D2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himes.wav">
            <a:hlinkClick r:id="" action="ppaction://media"/>
            <a:extLst>
              <a:ext uri="{FF2B5EF4-FFF2-40B4-BE49-F238E27FC236}">
                <a16:creationId xmlns:a16="http://schemas.microsoft.com/office/drawing/2014/main" id="{FD7E4845-2E34-44EA-8324-F670617EC7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chimes.wav">
            <a:hlinkClick r:id="" action="ppaction://media"/>
            <a:extLst>
              <a:ext uri="{FF2B5EF4-FFF2-40B4-BE49-F238E27FC236}">
                <a16:creationId xmlns:a16="http://schemas.microsoft.com/office/drawing/2014/main" id="{2F1CB1A0-13F5-4A69-9D52-F637F3DD1E7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himes.wav">
            <a:hlinkClick r:id="" action="ppaction://media"/>
            <a:extLst>
              <a:ext uri="{FF2B5EF4-FFF2-40B4-BE49-F238E27FC236}">
                <a16:creationId xmlns:a16="http://schemas.microsoft.com/office/drawing/2014/main" id="{9A2664CF-FFC4-4133-AC88-29229AC507C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himes.wav">
            <a:hlinkClick r:id="" action="ppaction://media"/>
            <a:extLst>
              <a:ext uri="{FF2B5EF4-FFF2-40B4-BE49-F238E27FC236}">
                <a16:creationId xmlns:a16="http://schemas.microsoft.com/office/drawing/2014/main" id="{3C439575-39BC-42BC-9D07-781151F8A7F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chimes.wav">
            <a:hlinkClick r:id="" action="ppaction://media"/>
            <a:extLst>
              <a:ext uri="{FF2B5EF4-FFF2-40B4-BE49-F238E27FC236}">
                <a16:creationId xmlns:a16="http://schemas.microsoft.com/office/drawing/2014/main" id="{511E4E01-F085-40C6-AD8A-6570CE86C17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chimes.wav">
            <a:hlinkClick r:id="" action="ppaction://media"/>
            <a:extLst>
              <a:ext uri="{FF2B5EF4-FFF2-40B4-BE49-F238E27FC236}">
                <a16:creationId xmlns:a16="http://schemas.microsoft.com/office/drawing/2014/main" id="{A53F0B61-E48F-4DD6-9281-3AAA7C84EAC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chimes.wav">
            <a:hlinkClick r:id="" action="ppaction://media"/>
            <a:extLst>
              <a:ext uri="{FF2B5EF4-FFF2-40B4-BE49-F238E27FC236}">
                <a16:creationId xmlns:a16="http://schemas.microsoft.com/office/drawing/2014/main" id="{5D0355E2-F0E2-4A47-930B-E29B0B3BDEF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7" name="Object 11">
            <a:extLst>
              <a:ext uri="{FF2B5EF4-FFF2-40B4-BE49-F238E27FC236}">
                <a16:creationId xmlns:a16="http://schemas.microsoft.com/office/drawing/2014/main" id="{F7E5F29F-B898-4B12-B74C-ABDCD65CE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587955"/>
              </p:ext>
            </p:extLst>
          </p:nvPr>
        </p:nvGraphicFramePr>
        <p:xfrm>
          <a:off x="12483376" y="3276600"/>
          <a:ext cx="115956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Clip" r:id="rId25" imgW="475013" imgH="592853" progId="MS_ClipArt_Gallery.2">
                  <p:embed/>
                </p:oleObj>
              </mc:Choice>
              <mc:Fallback>
                <p:oleObj name="Clip" r:id="rId25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3376" y="3276600"/>
                        <a:ext cx="115956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73">
            <a:extLst>
              <a:ext uri="{FF2B5EF4-FFF2-40B4-BE49-F238E27FC236}">
                <a16:creationId xmlns:a16="http://schemas.microsoft.com/office/drawing/2014/main" id="{A66C603D-A6D2-4BF0-B091-80B799E4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</a:p>
        </p:txBody>
      </p:sp>
      <p:pic>
        <p:nvPicPr>
          <p:cNvPr id="54" name="notify.wav">
            <a:hlinkClick r:id="" action="ppaction://media"/>
            <a:extLst>
              <a:ext uri="{FF2B5EF4-FFF2-40B4-BE49-F238E27FC236}">
                <a16:creationId xmlns:a16="http://schemas.microsoft.com/office/drawing/2014/main" id="{814DF0D4-02D8-40FB-B38B-9CBD5C3F94B7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chua dung2.wav">
            <a:hlinkClick r:id="" action="ppaction://media"/>
            <a:extLst>
              <a:ext uri="{FF2B5EF4-FFF2-40B4-BE49-F238E27FC236}">
                <a16:creationId xmlns:a16="http://schemas.microsoft.com/office/drawing/2014/main" id="{75805129-FEC0-4045-ACDC-36B59C4DE578}"/>
              </a:ext>
            </a:extLst>
          </p:cNvPr>
          <p:cNvPicPr>
            <a:picLocks noRot="1" noChangeAspect="1"/>
          </p:cNvPicPr>
          <p:nvPr>
            <a:audioFile r:link="rId5"/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dung roi 1.wav">
            <a:hlinkClick r:id="" action="ppaction://media"/>
            <a:extLst>
              <a:ext uri="{FF2B5EF4-FFF2-40B4-BE49-F238E27FC236}">
                <a16:creationId xmlns:a16="http://schemas.microsoft.com/office/drawing/2014/main" id="{E174EB44-1431-455F-B00A-DD7582C2B20B}"/>
              </a:ext>
            </a:extLst>
          </p:cNvPr>
          <p:cNvPicPr>
            <a:picLocks noRot="1" noChangeAspect="1"/>
          </p:cNvPicPr>
          <p:nvPr>
            <a:audioFile r:link="rId6"/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72">
            <a:extLst>
              <a:ext uri="{FF2B5EF4-FFF2-40B4-BE49-F238E27FC236}">
                <a16:creationId xmlns:a16="http://schemas.microsoft.com/office/drawing/2014/main" id="{B05CB415-A33B-4D9D-B3EC-F2E6260A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8200" y="66294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  <a:endParaRPr lang="en-US" sz="10600" b="1" dirty="0">
              <a:solidFill>
                <a:srgbClr val="FF3300"/>
              </a:solidFill>
              <a:latin typeface=".VnAvant" pitchFamily="34" charset="0"/>
              <a:cs typeface="Arial" charset="0"/>
            </a:endParaRPr>
          </a:p>
        </p:txBody>
      </p:sp>
      <p:pic>
        <p:nvPicPr>
          <p:cNvPr id="62" name="notify.wav">
            <a:hlinkClick r:id="" action="ppaction://media"/>
            <a:extLst>
              <a:ext uri="{FF2B5EF4-FFF2-40B4-BE49-F238E27FC236}">
                <a16:creationId xmlns:a16="http://schemas.microsoft.com/office/drawing/2014/main" id="{0F621442-2310-4BE1-8162-600A2C3CD039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739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Object 11">
            <a:extLst>
              <a:ext uri="{FF2B5EF4-FFF2-40B4-BE49-F238E27FC236}">
                <a16:creationId xmlns:a16="http://schemas.microsoft.com/office/drawing/2014/main" id="{73FFC643-7BB0-4A37-A24B-FF2067559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306558"/>
              </p:ext>
            </p:extLst>
          </p:nvPr>
        </p:nvGraphicFramePr>
        <p:xfrm>
          <a:off x="12344400" y="4648200"/>
          <a:ext cx="990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Clip" r:id="rId25" imgW="475013" imgH="592853" progId="MS_ClipArt_Gallery.2">
                  <p:embed/>
                </p:oleObj>
              </mc:Choice>
              <mc:Fallback>
                <p:oleObj name="Clip" r:id="rId25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400" y="4648200"/>
                        <a:ext cx="990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3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63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6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63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0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63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3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666 L 0.45 -0.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28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 -0.00185 L -0.38606 0.0370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35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42552 -0.1252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8 -0.01111 L -0.17812 -0.39537 L -0.17812 -0.39537 " pathEditMode="relative" ptsTypes="AAA">
                                      <p:cBhvr>
                                        <p:cTn id="1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>
                <p:cTn id="1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>
                <p:cTn id="1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3" grpId="2" animBg="1"/>
      <p:bldP spid="33" grpId="0" animBg="1"/>
      <p:bldP spid="33" grpId="1" animBg="1"/>
      <p:bldP spid="50" grpId="0" animBg="1"/>
      <p:bldP spid="50" grpId="1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C8908C9A-6987-48DD-A53F-1AC073182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"/>
            <a:ext cx="8991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VNI-Auchon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Trò chơi : Ai thông minh</a:t>
            </a:r>
            <a:r>
              <a:rPr lang="en-US" altLang="en-US" b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1267" name="Picture 4" descr="floral">
            <a:extLst>
              <a:ext uri="{FF2B5EF4-FFF2-40B4-BE49-F238E27FC236}">
                <a16:creationId xmlns:a16="http://schemas.microsoft.com/office/drawing/2014/main" id="{341EE07C-B352-4F6D-9F20-269ADABB6F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78" y="5726112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floral">
            <a:extLst>
              <a:ext uri="{FF2B5EF4-FFF2-40B4-BE49-F238E27FC236}">
                <a16:creationId xmlns:a16="http://schemas.microsoft.com/office/drawing/2014/main" id="{CC59A6DD-F91E-474F-9D62-CEFB2DD425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78" y="463826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floral">
            <a:extLst>
              <a:ext uri="{FF2B5EF4-FFF2-40B4-BE49-F238E27FC236}">
                <a16:creationId xmlns:a16="http://schemas.microsoft.com/office/drawing/2014/main" id="{9B6C072D-8221-4CB0-9EE4-8C6D9F95E2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3827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lam chu bo doi.mp3">
            <a:hlinkClick r:id="" action="ppaction://media"/>
            <a:extLst>
              <a:ext uri="{FF2B5EF4-FFF2-40B4-BE49-F238E27FC236}">
                <a16:creationId xmlns:a16="http://schemas.microsoft.com/office/drawing/2014/main" id="{119B7F3C-591D-430E-9A04-E5471310775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">
            <a:extLst>
              <a:ext uri="{FF2B5EF4-FFF2-40B4-BE49-F238E27FC236}">
                <a16:creationId xmlns:a16="http://schemas.microsoft.com/office/drawing/2014/main" id="{BA76DA9C-23BA-4F3D-AEA0-BD3383E80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913064"/>
            <a:ext cx="883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- Cách chơi: Bé hãy tìm nhóm có 10 đối tượng và nối chúng với số 10.</a:t>
            </a:r>
          </a:p>
        </p:txBody>
      </p:sp>
      <p:pic>
        <p:nvPicPr>
          <p:cNvPr id="8" name="Picture 4" descr="floral">
            <a:extLst>
              <a:ext uri="{FF2B5EF4-FFF2-40B4-BE49-F238E27FC236}">
                <a16:creationId xmlns:a16="http://schemas.microsoft.com/office/drawing/2014/main" id="{ADF0FDCF-D273-4422-97DA-0022BC291C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2778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loral">
            <a:extLst>
              <a:ext uri="{FF2B5EF4-FFF2-40B4-BE49-F238E27FC236}">
                <a16:creationId xmlns:a16="http://schemas.microsoft.com/office/drawing/2014/main" id="{D2DFE280-7370-4418-9E6E-53B570821A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2" y="5949156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22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>
            <a:extLst>
              <a:ext uri="{FF2B5EF4-FFF2-40B4-BE49-F238E27FC236}">
                <a16:creationId xmlns:a16="http://schemas.microsoft.com/office/drawing/2014/main" id="{EF52E68E-C660-490B-AB8C-05E94A878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76200"/>
            <a:ext cx="2895600" cy="2895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" name="10-Point Star 4">
            <a:extLst>
              <a:ext uri="{FF2B5EF4-FFF2-40B4-BE49-F238E27FC236}">
                <a16:creationId xmlns:a16="http://schemas.microsoft.com/office/drawing/2014/main" id="{13358FEA-B1C1-4AF6-B504-C82F998E1000}"/>
              </a:ext>
            </a:extLst>
          </p:cNvPr>
          <p:cNvSpPr/>
          <p:nvPr/>
        </p:nvSpPr>
        <p:spPr bwMode="auto">
          <a:xfrm>
            <a:off x="7104063" y="3937001"/>
            <a:ext cx="3200400" cy="2352675"/>
          </a:xfrm>
          <a:prstGeom prst="star10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2292" name="Flowchart: Extract 5">
            <a:extLst>
              <a:ext uri="{FF2B5EF4-FFF2-40B4-BE49-F238E27FC236}">
                <a16:creationId xmlns:a16="http://schemas.microsoft.com/office/drawing/2014/main" id="{D4640AA6-99F1-4F02-8062-23F39AB9C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04800"/>
            <a:ext cx="3429000" cy="2743200"/>
          </a:xfrm>
          <a:prstGeom prst="flowChartExtra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5AC04AE0-737A-4593-B068-02E8D6888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4070350"/>
            <a:ext cx="2667000" cy="2286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4" name="Oval 13">
            <a:extLst>
              <a:ext uri="{FF2B5EF4-FFF2-40B4-BE49-F238E27FC236}">
                <a16:creationId xmlns:a16="http://schemas.microsoft.com/office/drawing/2014/main" id="{B810B5FD-2A2B-41BD-85A8-0A362B767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3048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2295" name="Oval 14">
            <a:extLst>
              <a:ext uri="{FF2B5EF4-FFF2-40B4-BE49-F238E27FC236}">
                <a16:creationId xmlns:a16="http://schemas.microsoft.com/office/drawing/2014/main" id="{40B06949-13AD-4BF4-BC8C-16A9F7AD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1897063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2296" name="Oval 15">
            <a:extLst>
              <a:ext uri="{FF2B5EF4-FFF2-40B4-BE49-F238E27FC236}">
                <a16:creationId xmlns:a16="http://schemas.microsoft.com/office/drawing/2014/main" id="{0948929E-D30D-4840-9121-494F71312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61315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2297" name="Oval 16">
            <a:extLst>
              <a:ext uri="{FF2B5EF4-FFF2-40B4-BE49-F238E27FC236}">
                <a16:creationId xmlns:a16="http://schemas.microsoft.com/office/drawing/2014/main" id="{A84CEDE6-5C36-4B80-930A-A017233FB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531177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pic>
        <p:nvPicPr>
          <p:cNvPr id="12298" name="Picture 30">
            <a:extLst>
              <a:ext uri="{FF2B5EF4-FFF2-40B4-BE49-F238E27FC236}">
                <a16:creationId xmlns:a16="http://schemas.microsoft.com/office/drawing/2014/main" id="{179E59F9-C090-437C-B577-8E3F19E6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0161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30">
            <a:extLst>
              <a:ext uri="{FF2B5EF4-FFF2-40B4-BE49-F238E27FC236}">
                <a16:creationId xmlns:a16="http://schemas.microsoft.com/office/drawing/2014/main" id="{9555B614-E100-4BD9-8174-014373D5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64293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30">
            <a:extLst>
              <a:ext uri="{FF2B5EF4-FFF2-40B4-BE49-F238E27FC236}">
                <a16:creationId xmlns:a16="http://schemas.microsoft.com/office/drawing/2014/main" id="{FF36A5EA-5001-4A3C-98F4-2FEBCDAC4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9" y="97948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30">
            <a:extLst>
              <a:ext uri="{FF2B5EF4-FFF2-40B4-BE49-F238E27FC236}">
                <a16:creationId xmlns:a16="http://schemas.microsoft.com/office/drawing/2014/main" id="{F9FD7526-0B80-41F0-A15C-E77CB0A5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4" y="1187450"/>
            <a:ext cx="644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30">
            <a:extLst>
              <a:ext uri="{FF2B5EF4-FFF2-40B4-BE49-F238E27FC236}">
                <a16:creationId xmlns:a16="http://schemas.microsoft.com/office/drawing/2014/main" id="{29726D7A-F0AD-413C-9908-21B8A3D2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9" y="671513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30">
            <a:extLst>
              <a:ext uri="{FF2B5EF4-FFF2-40B4-BE49-F238E27FC236}">
                <a16:creationId xmlns:a16="http://schemas.microsoft.com/office/drawing/2014/main" id="{43DC6F50-256A-428A-9971-5A1EE527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65576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30">
            <a:extLst>
              <a:ext uri="{FF2B5EF4-FFF2-40B4-BE49-F238E27FC236}">
                <a16:creationId xmlns:a16="http://schemas.microsoft.com/office/drawing/2014/main" id="{83C74E80-64B8-4B15-BA80-B341A743F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4" y="1676400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30">
            <a:extLst>
              <a:ext uri="{FF2B5EF4-FFF2-40B4-BE49-F238E27FC236}">
                <a16:creationId xmlns:a16="http://schemas.microsoft.com/office/drawing/2014/main" id="{56B15C63-BB4E-43B9-B85B-A8827EE5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371725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30">
            <a:extLst>
              <a:ext uri="{FF2B5EF4-FFF2-40B4-BE49-F238E27FC236}">
                <a16:creationId xmlns:a16="http://schemas.microsoft.com/office/drawing/2014/main" id="{603A0D5C-32AF-4F3C-8ECB-976899F3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431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30">
            <a:extLst>
              <a:ext uri="{FF2B5EF4-FFF2-40B4-BE49-F238E27FC236}">
                <a16:creationId xmlns:a16="http://schemas.microsoft.com/office/drawing/2014/main" id="{F6014198-AC62-40EB-9F10-D943BADD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779588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30">
            <a:extLst>
              <a:ext uri="{FF2B5EF4-FFF2-40B4-BE49-F238E27FC236}">
                <a16:creationId xmlns:a16="http://schemas.microsoft.com/office/drawing/2014/main" id="{0635B471-9B6A-401E-AAD5-7115365D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874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33">
            <a:extLst>
              <a:ext uri="{FF2B5EF4-FFF2-40B4-BE49-F238E27FC236}">
                <a16:creationId xmlns:a16="http://schemas.microsoft.com/office/drawing/2014/main" id="{4F8BF508-1CDF-4161-89D1-216EACF4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20725"/>
            <a:ext cx="42068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33">
            <a:extLst>
              <a:ext uri="{FF2B5EF4-FFF2-40B4-BE49-F238E27FC236}">
                <a16:creationId xmlns:a16="http://schemas.microsoft.com/office/drawing/2014/main" id="{21104DA9-EC90-4698-A7CB-92311B867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12541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1" name="Picture 33">
            <a:extLst>
              <a:ext uri="{FF2B5EF4-FFF2-40B4-BE49-F238E27FC236}">
                <a16:creationId xmlns:a16="http://schemas.microsoft.com/office/drawing/2014/main" id="{C67E6AF8-ED7F-4617-8B62-F0930D5A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9" y="1236664"/>
            <a:ext cx="4206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2" name="Picture 33">
            <a:extLst>
              <a:ext uri="{FF2B5EF4-FFF2-40B4-BE49-F238E27FC236}">
                <a16:creationId xmlns:a16="http://schemas.microsoft.com/office/drawing/2014/main" id="{1161D479-CD2F-4703-8334-EA4DBD668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33">
            <a:extLst>
              <a:ext uri="{FF2B5EF4-FFF2-40B4-BE49-F238E27FC236}">
                <a16:creationId xmlns:a16="http://schemas.microsoft.com/office/drawing/2014/main" id="{9170ED3B-0171-4171-9CA7-08116DD9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24892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4" name="Picture 33">
            <a:extLst>
              <a:ext uri="{FF2B5EF4-FFF2-40B4-BE49-F238E27FC236}">
                <a16:creationId xmlns:a16="http://schemas.microsoft.com/office/drawing/2014/main" id="{3EE73940-9DDA-4EEC-BE1F-850300DF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5" name="Picture 33">
            <a:extLst>
              <a:ext uri="{FF2B5EF4-FFF2-40B4-BE49-F238E27FC236}">
                <a16:creationId xmlns:a16="http://schemas.microsoft.com/office/drawing/2014/main" id="{9D971666-5C4D-49E8-B8C8-CD8B66C6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792289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33">
            <a:extLst>
              <a:ext uri="{FF2B5EF4-FFF2-40B4-BE49-F238E27FC236}">
                <a16:creationId xmlns:a16="http://schemas.microsoft.com/office/drawing/2014/main" id="{87DD5232-BEDF-43FD-9E36-9D1D3DAF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9" y="25114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7" name="Picture 33">
            <a:extLst>
              <a:ext uri="{FF2B5EF4-FFF2-40B4-BE49-F238E27FC236}">
                <a16:creationId xmlns:a16="http://schemas.microsoft.com/office/drawing/2014/main" id="{04F8BA34-3680-4B4D-AA67-AC06318F6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" name="Picture 33">
            <a:extLst>
              <a:ext uri="{FF2B5EF4-FFF2-40B4-BE49-F238E27FC236}">
                <a16:creationId xmlns:a16="http://schemas.microsoft.com/office/drawing/2014/main" id="{5B66E4F3-71FE-4EE0-B234-A10F8C2E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14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36">
            <a:extLst>
              <a:ext uri="{FF2B5EF4-FFF2-40B4-BE49-F238E27FC236}">
                <a16:creationId xmlns:a16="http://schemas.microsoft.com/office/drawing/2014/main" id="{A070F9FD-6896-4743-9B4D-0368B3C3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1" y="4132264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36">
            <a:extLst>
              <a:ext uri="{FF2B5EF4-FFF2-40B4-BE49-F238E27FC236}">
                <a16:creationId xmlns:a16="http://schemas.microsoft.com/office/drawing/2014/main" id="{C8BEAD99-10E3-42D1-A87E-023316C6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4132264"/>
            <a:ext cx="733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36">
            <a:extLst>
              <a:ext uri="{FF2B5EF4-FFF2-40B4-BE49-F238E27FC236}">
                <a16:creationId xmlns:a16="http://schemas.microsoft.com/office/drawing/2014/main" id="{A18A8193-7BEC-48F3-9975-B8F34147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4986339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2" name="Picture 36">
            <a:extLst>
              <a:ext uri="{FF2B5EF4-FFF2-40B4-BE49-F238E27FC236}">
                <a16:creationId xmlns:a16="http://schemas.microsoft.com/office/drawing/2014/main" id="{362AD0CD-8671-4BCB-AFE5-0401A76E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4176714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3" name="Picture 36">
            <a:extLst>
              <a:ext uri="{FF2B5EF4-FFF2-40B4-BE49-F238E27FC236}">
                <a16:creationId xmlns:a16="http://schemas.microsoft.com/office/drawing/2014/main" id="{C4350F6E-9DD1-45C4-8098-75FB024A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9784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4" name="Picture 36">
            <a:extLst>
              <a:ext uri="{FF2B5EF4-FFF2-40B4-BE49-F238E27FC236}">
                <a16:creationId xmlns:a16="http://schemas.microsoft.com/office/drawing/2014/main" id="{C61F97B4-1EAC-492C-A1A5-FB8613A22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5002213"/>
            <a:ext cx="735012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5" name="Picture 36">
            <a:extLst>
              <a:ext uri="{FF2B5EF4-FFF2-40B4-BE49-F238E27FC236}">
                <a16:creationId xmlns:a16="http://schemas.microsoft.com/office/drawing/2014/main" id="{D9F634DA-4954-48DC-9948-5D966CDFB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6" name="Picture 36">
            <a:extLst>
              <a:ext uri="{FF2B5EF4-FFF2-40B4-BE49-F238E27FC236}">
                <a16:creationId xmlns:a16="http://schemas.microsoft.com/office/drawing/2014/main" id="{8C69E589-B5B1-4C27-855C-3CD300F79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7" name="Picture 36">
            <a:extLst>
              <a:ext uri="{FF2B5EF4-FFF2-40B4-BE49-F238E27FC236}">
                <a16:creationId xmlns:a16="http://schemas.microsoft.com/office/drawing/2014/main" id="{A259727B-C0FB-4984-95E3-B1E9FF439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5721351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8" name="Picture 17">
            <a:extLst>
              <a:ext uri="{FF2B5EF4-FFF2-40B4-BE49-F238E27FC236}">
                <a16:creationId xmlns:a16="http://schemas.microsoft.com/office/drawing/2014/main" id="{0451C800-4E7D-4707-AE81-63602808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667626" y="4365626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" name="Picture 17">
            <a:extLst>
              <a:ext uri="{FF2B5EF4-FFF2-40B4-BE49-F238E27FC236}">
                <a16:creationId xmlns:a16="http://schemas.microsoft.com/office/drawing/2014/main" id="{7FA2CAE0-6BC3-4FC3-8C48-3297CE12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486651" y="5072063"/>
            <a:ext cx="56991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0" name="Picture 17">
            <a:extLst>
              <a:ext uri="{FF2B5EF4-FFF2-40B4-BE49-F238E27FC236}">
                <a16:creationId xmlns:a16="http://schemas.microsoft.com/office/drawing/2014/main" id="{FA6C9748-4860-4B7E-9A9C-8F296026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335964" y="43576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1" name="Picture 17">
            <a:extLst>
              <a:ext uri="{FF2B5EF4-FFF2-40B4-BE49-F238E27FC236}">
                <a16:creationId xmlns:a16="http://schemas.microsoft.com/office/drawing/2014/main" id="{68A6C6DE-DD97-4ACE-A394-A775BF7C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9088438" y="5116514"/>
            <a:ext cx="56991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2" name="Picture 17">
            <a:extLst>
              <a:ext uri="{FF2B5EF4-FFF2-40B4-BE49-F238E27FC236}">
                <a16:creationId xmlns:a16="http://schemas.microsoft.com/office/drawing/2014/main" id="{E3B7D669-AE4B-4348-91AE-7FF33181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964614" y="43830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3" name="Picture 17">
            <a:extLst>
              <a:ext uri="{FF2B5EF4-FFF2-40B4-BE49-F238E27FC236}">
                <a16:creationId xmlns:a16="http://schemas.microsoft.com/office/drawing/2014/main" id="{1E8D8278-C370-4960-BD05-61811C58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162926" y="5046664"/>
            <a:ext cx="5699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4" name="Picture 17">
            <a:extLst>
              <a:ext uri="{FF2B5EF4-FFF2-40B4-BE49-F238E27FC236}">
                <a16:creationId xmlns:a16="http://schemas.microsoft.com/office/drawing/2014/main" id="{9831F1E1-D90F-42C0-8C07-F0B564E3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420101" y="5616576"/>
            <a:ext cx="5699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133584-27B5-4AC5-A778-B371166D7404}"/>
              </a:ext>
            </a:extLst>
          </p:cNvPr>
          <p:cNvCxnSpPr>
            <a:cxnSpLocks noChangeShapeType="1"/>
            <a:stCxn id="12290" idx="5"/>
          </p:cNvCxnSpPr>
          <p:nvPr/>
        </p:nvCxnSpPr>
        <p:spPr bwMode="auto">
          <a:xfrm>
            <a:off x="4375150" y="2547938"/>
            <a:ext cx="1339850" cy="1414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B594E4-4AD6-4A1A-93E9-B45035E5F4B9}"/>
              </a:ext>
            </a:extLst>
          </p:cNvPr>
          <p:cNvCxnSpPr>
            <a:cxnSpLocks noChangeShapeType="1"/>
            <a:stCxn id="12292" idx="2"/>
          </p:cNvCxnSpPr>
          <p:nvPr/>
        </p:nvCxnSpPr>
        <p:spPr bwMode="auto">
          <a:xfrm flipH="1">
            <a:off x="6610350" y="3048000"/>
            <a:ext cx="219075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EB80C1D9-C5EA-4F46-822B-DAB587BF609C}"/>
              </a:ext>
            </a:extLst>
          </p:cNvPr>
          <p:cNvSpPr/>
          <p:nvPr/>
        </p:nvSpPr>
        <p:spPr bwMode="auto">
          <a:xfrm>
            <a:off x="2057400" y="381000"/>
            <a:ext cx="3581400" cy="3200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3315" name="Can 4">
            <a:extLst>
              <a:ext uri="{FF2B5EF4-FFF2-40B4-BE49-F238E27FC236}">
                <a16:creationId xmlns:a16="http://schemas.microsoft.com/office/drawing/2014/main" id="{05068D30-A556-4B78-910B-3CE5EBFE1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57200"/>
            <a:ext cx="2971800" cy="2514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6" name="Cube 6">
            <a:extLst>
              <a:ext uri="{FF2B5EF4-FFF2-40B4-BE49-F238E27FC236}">
                <a16:creationId xmlns:a16="http://schemas.microsoft.com/office/drawing/2014/main" id="{09E9D69E-1963-4DF2-9A88-8E27CAD33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4" y="4065588"/>
            <a:ext cx="2820987" cy="2514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7" name="Oval 9">
            <a:extLst>
              <a:ext uri="{FF2B5EF4-FFF2-40B4-BE49-F238E27FC236}">
                <a16:creationId xmlns:a16="http://schemas.microsoft.com/office/drawing/2014/main" id="{1A491A4D-8D01-4464-B496-6032D5647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92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3318" name="Oval 10">
            <a:extLst>
              <a:ext uri="{FF2B5EF4-FFF2-40B4-BE49-F238E27FC236}">
                <a16:creationId xmlns:a16="http://schemas.microsoft.com/office/drawing/2014/main" id="{A307993B-0FDC-4E7D-A7E1-5D3534157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16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319" name="Oval 11">
            <a:extLst>
              <a:ext uri="{FF2B5EF4-FFF2-40B4-BE49-F238E27FC236}">
                <a16:creationId xmlns:a16="http://schemas.microsoft.com/office/drawing/2014/main" id="{B6A43E7D-2224-4739-A013-DC3E959F9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35814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+mj-lt"/>
              </a:rPr>
              <a:t>3</a:t>
            </a:r>
          </a:p>
        </p:txBody>
      </p:sp>
      <p:sp>
        <p:nvSpPr>
          <p:cNvPr id="13320" name="Oval 12">
            <a:extLst>
              <a:ext uri="{FF2B5EF4-FFF2-40B4-BE49-F238E27FC236}">
                <a16:creationId xmlns:a16="http://schemas.microsoft.com/office/drawing/2014/main" id="{17C56BF1-EE8C-4009-A36E-8B6F0DB63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60988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13321" name="Picture 17">
            <a:extLst>
              <a:ext uri="{FF2B5EF4-FFF2-40B4-BE49-F238E27FC236}">
                <a16:creationId xmlns:a16="http://schemas.microsoft.com/office/drawing/2014/main" id="{185A6521-D96B-471D-BAF1-6DCC40D2D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78214" y="4173538"/>
            <a:ext cx="4730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8">
            <a:extLst>
              <a:ext uri="{FF2B5EF4-FFF2-40B4-BE49-F238E27FC236}">
                <a16:creationId xmlns:a16="http://schemas.microsoft.com/office/drawing/2014/main" id="{4B08C9DA-812D-43A3-AC18-B9BC54DC2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592389" y="41703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9">
            <a:extLst>
              <a:ext uri="{FF2B5EF4-FFF2-40B4-BE49-F238E27FC236}">
                <a16:creationId xmlns:a16="http://schemas.microsoft.com/office/drawing/2014/main" id="{94A8F798-570F-4A47-A6D2-CF32AC203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063751" y="4838700"/>
            <a:ext cx="473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0">
            <a:extLst>
              <a:ext uri="{FF2B5EF4-FFF2-40B4-BE49-F238E27FC236}">
                <a16:creationId xmlns:a16="http://schemas.microsoft.com/office/drawing/2014/main" id="{2EBEA582-A6D0-4278-81E0-DAFE35183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483870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1">
            <a:extLst>
              <a:ext uri="{FF2B5EF4-FFF2-40B4-BE49-F238E27FC236}">
                <a16:creationId xmlns:a16="http://schemas.microsoft.com/office/drawing/2014/main" id="{A9DBBF61-B9A5-41DD-924C-BC4903111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05188" y="48656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2">
            <a:extLst>
              <a:ext uri="{FF2B5EF4-FFF2-40B4-BE49-F238E27FC236}">
                <a16:creationId xmlns:a16="http://schemas.microsoft.com/office/drawing/2014/main" id="{B201099D-0547-49AF-8707-4EEC321F2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101851" y="570865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3">
            <a:extLst>
              <a:ext uri="{FF2B5EF4-FFF2-40B4-BE49-F238E27FC236}">
                <a16:creationId xmlns:a16="http://schemas.microsoft.com/office/drawing/2014/main" id="{4CCEC64C-5430-4245-9186-0DA37264B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56816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4">
            <a:extLst>
              <a:ext uri="{FF2B5EF4-FFF2-40B4-BE49-F238E27FC236}">
                <a16:creationId xmlns:a16="http://schemas.microsoft.com/office/drawing/2014/main" id="{5EA1B1FB-F9C9-4FFC-B538-AA89884C3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311526" y="563721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5">
            <a:extLst>
              <a:ext uri="{FF2B5EF4-FFF2-40B4-BE49-F238E27FC236}">
                <a16:creationId xmlns:a16="http://schemas.microsoft.com/office/drawing/2014/main" id="{68B53407-57B4-4921-9FE2-66EA508F2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205289" y="4714875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6">
            <a:extLst>
              <a:ext uri="{FF2B5EF4-FFF2-40B4-BE49-F238E27FC236}">
                <a16:creationId xmlns:a16="http://schemas.microsoft.com/office/drawing/2014/main" id="{39F3D721-93CB-4EA8-B946-B2EDCB4C1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173538" y="55514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8" descr="Kết quả hình ảnh cho cái nón">
            <a:extLst>
              <a:ext uri="{FF2B5EF4-FFF2-40B4-BE49-F238E27FC236}">
                <a16:creationId xmlns:a16="http://schemas.microsoft.com/office/drawing/2014/main" id="{AAC15C25-227D-49F2-961C-12158CD45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1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8" descr="Kết quả hình ảnh cho cái nón">
            <a:extLst>
              <a:ext uri="{FF2B5EF4-FFF2-40B4-BE49-F238E27FC236}">
                <a16:creationId xmlns:a16="http://schemas.microsoft.com/office/drawing/2014/main" id="{6C765927-8B10-423C-8E12-BB3FA935F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20542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8" descr="Kết quả hình ảnh cho cái nón">
            <a:extLst>
              <a:ext uri="{FF2B5EF4-FFF2-40B4-BE49-F238E27FC236}">
                <a16:creationId xmlns:a16="http://schemas.microsoft.com/office/drawing/2014/main" id="{366DA7BC-0705-4ED1-866A-4CC5BC04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1249364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8" descr="Kết quả hình ảnh cho cái nón">
            <a:extLst>
              <a:ext uri="{FF2B5EF4-FFF2-40B4-BE49-F238E27FC236}">
                <a16:creationId xmlns:a16="http://schemas.microsoft.com/office/drawing/2014/main" id="{7D17545F-5244-40F6-BAC6-CE1CAC9E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9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18" descr="Kết quả hình ảnh cho cái nón">
            <a:extLst>
              <a:ext uri="{FF2B5EF4-FFF2-40B4-BE49-F238E27FC236}">
                <a16:creationId xmlns:a16="http://schemas.microsoft.com/office/drawing/2014/main" id="{D9245DB4-1FB2-488E-8595-823332EF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0" y="1206501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18" descr="Kết quả hình ảnh cho cái nón">
            <a:extLst>
              <a:ext uri="{FF2B5EF4-FFF2-40B4-BE49-F238E27FC236}">
                <a16:creationId xmlns:a16="http://schemas.microsoft.com/office/drawing/2014/main" id="{EDAF6644-1F2A-4C57-8AB5-BD543774A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18" descr="Kết quả hình ảnh cho cái nón">
            <a:extLst>
              <a:ext uri="{FF2B5EF4-FFF2-40B4-BE49-F238E27FC236}">
                <a16:creationId xmlns:a16="http://schemas.microsoft.com/office/drawing/2014/main" id="{ADD7EE2D-1C6E-4D70-AF24-4C6632E94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4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18" descr="Kết quả hình ảnh cho cái nón">
            <a:extLst>
              <a:ext uri="{FF2B5EF4-FFF2-40B4-BE49-F238E27FC236}">
                <a16:creationId xmlns:a16="http://schemas.microsoft.com/office/drawing/2014/main" id="{CE7DBD9C-D248-49CB-A7B6-CA72B95F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20415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18" descr="Kết quả hình ảnh cho cái nón">
            <a:extLst>
              <a:ext uri="{FF2B5EF4-FFF2-40B4-BE49-F238E27FC236}">
                <a16:creationId xmlns:a16="http://schemas.microsoft.com/office/drawing/2014/main" id="{FEB018A4-FC9D-4467-A93A-D663B138C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4" y="2098676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18" descr="Kết quả hình ảnh cho cái nón">
            <a:extLst>
              <a:ext uri="{FF2B5EF4-FFF2-40B4-BE49-F238E27FC236}">
                <a16:creationId xmlns:a16="http://schemas.microsoft.com/office/drawing/2014/main" id="{D554894B-F1BE-413C-A1AA-2451498A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4" y="2054226"/>
            <a:ext cx="5984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37">
            <a:extLst>
              <a:ext uri="{FF2B5EF4-FFF2-40B4-BE49-F238E27FC236}">
                <a16:creationId xmlns:a16="http://schemas.microsoft.com/office/drawing/2014/main" id="{74ECA98E-3F4F-47C8-B778-2765FDBC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919163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2" name="Picture 38">
            <a:extLst>
              <a:ext uri="{FF2B5EF4-FFF2-40B4-BE49-F238E27FC236}">
                <a16:creationId xmlns:a16="http://schemas.microsoft.com/office/drawing/2014/main" id="{6DB340CC-0B04-451C-9831-6A1800DF0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7287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3" name="Picture 39">
            <a:extLst>
              <a:ext uri="{FF2B5EF4-FFF2-40B4-BE49-F238E27FC236}">
                <a16:creationId xmlns:a16="http://schemas.microsoft.com/office/drawing/2014/main" id="{63E85FF9-00CA-4411-8D33-80A1C104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9334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4" name="Picture 40">
            <a:extLst>
              <a:ext uri="{FF2B5EF4-FFF2-40B4-BE49-F238E27FC236}">
                <a16:creationId xmlns:a16="http://schemas.microsoft.com/office/drawing/2014/main" id="{0ED6FA4D-E13F-4AC8-A5AB-658CB830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7668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5" name="Picture 41">
            <a:extLst>
              <a:ext uri="{FF2B5EF4-FFF2-40B4-BE49-F238E27FC236}">
                <a16:creationId xmlns:a16="http://schemas.microsoft.com/office/drawing/2014/main" id="{28603495-5F75-406A-92F0-EECF7A8F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6" name="Picture 42">
            <a:extLst>
              <a:ext uri="{FF2B5EF4-FFF2-40B4-BE49-F238E27FC236}">
                <a16:creationId xmlns:a16="http://schemas.microsoft.com/office/drawing/2014/main" id="{DA9F20BD-B6EA-4C10-9B70-84CD341C9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979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7" name="Picture 43">
            <a:extLst>
              <a:ext uri="{FF2B5EF4-FFF2-40B4-BE49-F238E27FC236}">
                <a16:creationId xmlns:a16="http://schemas.microsoft.com/office/drawing/2014/main" id="{53EFD4D2-8E91-417D-A96D-13F4AA4C6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741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8" name="Picture 44">
            <a:extLst>
              <a:ext uri="{FF2B5EF4-FFF2-40B4-BE49-F238E27FC236}">
                <a16:creationId xmlns:a16="http://schemas.microsoft.com/office/drawing/2014/main" id="{EB63319F-BAC2-4F15-86FB-76D4A741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2424114"/>
            <a:ext cx="8699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9" name="Picture 45">
            <a:extLst>
              <a:ext uri="{FF2B5EF4-FFF2-40B4-BE49-F238E27FC236}">
                <a16:creationId xmlns:a16="http://schemas.microsoft.com/office/drawing/2014/main" id="{1E8E1C95-B308-4500-86C6-A0FB8A75D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Heart 47">
            <a:extLst>
              <a:ext uri="{FF2B5EF4-FFF2-40B4-BE49-F238E27FC236}">
                <a16:creationId xmlns:a16="http://schemas.microsoft.com/office/drawing/2014/main" id="{062AB6EA-6F16-445C-8E1D-D0162EEB85A7}"/>
              </a:ext>
            </a:extLst>
          </p:cNvPr>
          <p:cNvSpPr/>
          <p:nvPr/>
        </p:nvSpPr>
        <p:spPr bwMode="auto">
          <a:xfrm>
            <a:off x="6643688" y="3525838"/>
            <a:ext cx="3795712" cy="3103562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pic>
        <p:nvPicPr>
          <p:cNvPr id="13351" name="Picture 32">
            <a:extLst>
              <a:ext uri="{FF2B5EF4-FFF2-40B4-BE49-F238E27FC236}">
                <a16:creationId xmlns:a16="http://schemas.microsoft.com/office/drawing/2014/main" id="{C33C5B78-49BC-4B81-BAF4-806F1ECC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385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2" name="Picture 32">
            <a:extLst>
              <a:ext uri="{FF2B5EF4-FFF2-40B4-BE49-F238E27FC236}">
                <a16:creationId xmlns:a16="http://schemas.microsoft.com/office/drawing/2014/main" id="{A24BF31D-E8D1-4B5F-95F7-E9C0C1BD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3" name="Picture 32">
            <a:extLst>
              <a:ext uri="{FF2B5EF4-FFF2-40B4-BE49-F238E27FC236}">
                <a16:creationId xmlns:a16="http://schemas.microsoft.com/office/drawing/2014/main" id="{FB6349D5-9CAA-469B-919A-6D2A2A19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5322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4" name="Picture 32">
            <a:extLst>
              <a:ext uri="{FF2B5EF4-FFF2-40B4-BE49-F238E27FC236}">
                <a16:creationId xmlns:a16="http://schemas.microsoft.com/office/drawing/2014/main" id="{D9DE998B-41B3-4AAC-BF84-9BAF8E50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5" name="Picture 32">
            <a:extLst>
              <a:ext uri="{FF2B5EF4-FFF2-40B4-BE49-F238E27FC236}">
                <a16:creationId xmlns:a16="http://schemas.microsoft.com/office/drawing/2014/main" id="{EB158698-7A39-429E-9DA8-59BB36EE6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385603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6" name="Picture 32">
            <a:extLst>
              <a:ext uri="{FF2B5EF4-FFF2-40B4-BE49-F238E27FC236}">
                <a16:creationId xmlns:a16="http://schemas.microsoft.com/office/drawing/2014/main" id="{1A13B6FF-47C9-4B61-B602-61771A4A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4575175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7" name="Picture 32">
            <a:extLst>
              <a:ext uri="{FF2B5EF4-FFF2-40B4-BE49-F238E27FC236}">
                <a16:creationId xmlns:a16="http://schemas.microsoft.com/office/drawing/2014/main" id="{263FB77B-4507-4AEB-8CB4-1963B0CC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4584700"/>
            <a:ext cx="56673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8" name="Picture 32">
            <a:extLst>
              <a:ext uri="{FF2B5EF4-FFF2-40B4-BE49-F238E27FC236}">
                <a16:creationId xmlns:a16="http://schemas.microsoft.com/office/drawing/2014/main" id="{9884654D-F744-4A5E-B915-19A0C742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52847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9" name="Picture 32">
            <a:extLst>
              <a:ext uri="{FF2B5EF4-FFF2-40B4-BE49-F238E27FC236}">
                <a16:creationId xmlns:a16="http://schemas.microsoft.com/office/drawing/2014/main" id="{0B98899C-42B3-4426-9E62-7FA44C40F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4" y="5273675"/>
            <a:ext cx="5667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0" name="Picture 32">
            <a:extLst>
              <a:ext uri="{FF2B5EF4-FFF2-40B4-BE49-F238E27FC236}">
                <a16:creationId xmlns:a16="http://schemas.microsoft.com/office/drawing/2014/main" id="{6F2356FF-B8F9-4771-8BD1-516F3840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4" y="5967414"/>
            <a:ext cx="5667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A364C0B-FFB5-400B-A90C-1F9587A3B2A4}"/>
              </a:ext>
            </a:extLst>
          </p:cNvPr>
          <p:cNvCxnSpPr>
            <a:cxnSpLocks noChangeShapeType="1"/>
            <a:endCxn id="13317" idx="5"/>
          </p:cNvCxnSpPr>
          <p:nvPr/>
        </p:nvCxnSpPr>
        <p:spPr bwMode="auto">
          <a:xfrm flipH="1" flipV="1">
            <a:off x="6800850" y="1273176"/>
            <a:ext cx="361950" cy="2308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1DB1D6-077A-457E-8230-B2153C875F43}"/>
              </a:ext>
            </a:extLst>
          </p:cNvPr>
          <p:cNvCxnSpPr>
            <a:cxnSpLocks noChangeShapeType="1"/>
            <a:endCxn id="13317" idx="3"/>
          </p:cNvCxnSpPr>
          <p:nvPr/>
        </p:nvCxnSpPr>
        <p:spPr bwMode="auto">
          <a:xfrm flipV="1">
            <a:off x="4730750" y="1273175"/>
            <a:ext cx="1422400" cy="2800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182C31-B195-4C3F-B644-9D8F27636C5C}"/>
              </a:ext>
            </a:extLst>
          </p:cNvPr>
          <p:cNvCxnSpPr>
            <a:cxnSpLocks noChangeShapeType="1"/>
            <a:stCxn id="13315" idx="2"/>
            <a:endCxn id="13317" idx="6"/>
          </p:cNvCxnSpPr>
          <p:nvPr/>
        </p:nvCxnSpPr>
        <p:spPr bwMode="auto">
          <a:xfrm flipH="1" flipV="1">
            <a:off x="6934200" y="949326"/>
            <a:ext cx="381000" cy="765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80">
            <a:extLst>
              <a:ext uri="{FF2B5EF4-FFF2-40B4-BE49-F238E27FC236}">
                <a16:creationId xmlns:a16="http://schemas.microsoft.com/office/drawing/2014/main" id="{755EBF3C-D950-6F45-99BA-8FCEFA40AF6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849395" y="3996532"/>
            <a:ext cx="2884487" cy="2838450"/>
            <a:chOff x="3936" y="-15"/>
            <a:chExt cx="1817" cy="1788"/>
          </a:xfrm>
        </p:grpSpPr>
        <p:pic>
          <p:nvPicPr>
            <p:cNvPr id="31803" name="Picture 81" descr="hoa-hong">
              <a:extLst>
                <a:ext uri="{FF2B5EF4-FFF2-40B4-BE49-F238E27FC236}">
                  <a16:creationId xmlns:a16="http://schemas.microsoft.com/office/drawing/2014/main" id="{D6DBDE16-0D6A-ECA6-FF70-443D2D6D98E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4" name="Picture 82" descr="hoa-day">
              <a:extLst>
                <a:ext uri="{FF2B5EF4-FFF2-40B4-BE49-F238E27FC236}">
                  <a16:creationId xmlns:a16="http://schemas.microsoft.com/office/drawing/2014/main" id="{E85E9525-CA93-CB2E-E296-19E9CE0CAA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5" name="Picture 83" descr="hoa-day">
              <a:extLst>
                <a:ext uri="{FF2B5EF4-FFF2-40B4-BE49-F238E27FC236}">
                  <a16:creationId xmlns:a16="http://schemas.microsoft.com/office/drawing/2014/main" id="{5A7DFEE3-705A-90FD-E443-7D8697344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7" name="Rectangle 6">
            <a:extLst>
              <a:ext uri="{FF2B5EF4-FFF2-40B4-BE49-F238E27FC236}">
                <a16:creationId xmlns:a16="http://schemas.microsoft.com/office/drawing/2014/main" id="{9D1258A9-4E47-194C-F184-0C50FD5C1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endParaRPr lang="vi-VN" altLang="en-US" b="1">
              <a:latin typeface="Arial" panose="020B0604020202020204" pitchFamily="34" charset="0"/>
            </a:endParaRPr>
          </a:p>
        </p:txBody>
      </p:sp>
      <p:sp>
        <p:nvSpPr>
          <p:cNvPr id="54279" name="AutoShape 7">
            <a:extLst>
              <a:ext uri="{FF2B5EF4-FFF2-40B4-BE49-F238E27FC236}">
                <a16:creationId xmlns:a16="http://schemas.microsoft.com/office/drawing/2014/main" id="{E062C4EB-3789-2B4D-3EE8-63028058E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864" y="55118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80" name="AutoShape 8">
            <a:extLst>
              <a:ext uri="{FF2B5EF4-FFF2-40B4-BE49-F238E27FC236}">
                <a16:creationId xmlns:a16="http://schemas.microsoft.com/office/drawing/2014/main" id="{768B8C97-6E59-1F33-99CC-46347A482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50" name="Rectangle 9">
            <a:extLst>
              <a:ext uri="{FF2B5EF4-FFF2-40B4-BE49-F238E27FC236}">
                <a16:creationId xmlns:a16="http://schemas.microsoft.com/office/drawing/2014/main" id="{88F036A8-80C4-F7CF-2750-AE3318DB8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endParaRPr lang="vi-VN" altLang="en-US" b="1">
              <a:latin typeface="Arial" panose="020B0604020202020204" pitchFamily="34" charset="0"/>
            </a:endParaRPr>
          </a:p>
        </p:txBody>
      </p:sp>
      <p:sp>
        <p:nvSpPr>
          <p:cNvPr id="54282" name="AutoShape 10">
            <a:extLst>
              <a:ext uri="{FF2B5EF4-FFF2-40B4-BE49-F238E27FC236}">
                <a16:creationId xmlns:a16="http://schemas.microsoft.com/office/drawing/2014/main" id="{EB99EFD5-1097-402C-2CD4-6BE1DC7D8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6" y="5516563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31752" name="Group 80">
            <a:extLst>
              <a:ext uri="{FF2B5EF4-FFF2-40B4-BE49-F238E27FC236}">
                <a16:creationId xmlns:a16="http://schemas.microsoft.com/office/drawing/2014/main" id="{AB1A72FF-12AF-4A5B-4FAA-511C5D8D342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806532" y="3996532"/>
            <a:ext cx="2884487" cy="2838450"/>
            <a:chOff x="3936" y="-15"/>
            <a:chExt cx="1817" cy="1788"/>
          </a:xfrm>
        </p:grpSpPr>
        <p:pic>
          <p:nvPicPr>
            <p:cNvPr id="31800" name="Picture 81" descr="hoa-hong">
              <a:extLst>
                <a:ext uri="{FF2B5EF4-FFF2-40B4-BE49-F238E27FC236}">
                  <a16:creationId xmlns:a16="http://schemas.microsoft.com/office/drawing/2014/main" id="{DE2FE830-B74E-6994-8B85-AF1C99D0117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1" name="Picture 82" descr="hoa-day">
              <a:extLst>
                <a:ext uri="{FF2B5EF4-FFF2-40B4-BE49-F238E27FC236}">
                  <a16:creationId xmlns:a16="http://schemas.microsoft.com/office/drawing/2014/main" id="{65F4BCF5-4027-7B56-4A31-9D3377D589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2" name="Picture 83" descr="hoa-day">
              <a:extLst>
                <a:ext uri="{FF2B5EF4-FFF2-40B4-BE49-F238E27FC236}">
                  <a16:creationId xmlns:a16="http://schemas.microsoft.com/office/drawing/2014/main" id="{335C6CE8-0BF1-45DF-EE88-93CC947B3E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87" name="Text Box 15">
            <a:extLst>
              <a:ext uri="{FF2B5EF4-FFF2-40B4-BE49-F238E27FC236}">
                <a16:creationId xmlns:a16="http://schemas.microsoft.com/office/drawing/2014/main" id="{56AEE1CD-3991-4610-3D4C-A81049E74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1"/>
            <a:ext cx="6642100" cy="80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altLang="en-US" sz="6000" b="1">
                <a:solidFill>
                  <a:srgbClr val="0066FF"/>
                </a:solidFill>
                <a:latin typeface="Century Gothic" panose="020B0502020202020204" pitchFamily="34" charset="0"/>
              </a:rPr>
              <a:t>Trò chơi</a:t>
            </a:r>
            <a:endParaRPr lang="en-US" altLang="en-US" b="1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4288" name="WordArt 16">
            <a:extLst>
              <a:ext uri="{FF2B5EF4-FFF2-40B4-BE49-F238E27FC236}">
                <a16:creationId xmlns:a16="http://schemas.microsoft.com/office/drawing/2014/main" id="{0C6D4D36-95AD-47FB-705E-651FB7F26E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2057400"/>
            <a:ext cx="7677150" cy="25479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giỏi nhất</a:t>
            </a:r>
          </a:p>
        </p:txBody>
      </p:sp>
      <p:pic>
        <p:nvPicPr>
          <p:cNvPr id="31755" name="Picture 22" descr="19">
            <a:extLst>
              <a:ext uri="{FF2B5EF4-FFF2-40B4-BE49-F238E27FC236}">
                <a16:creationId xmlns:a16="http://schemas.microsoft.com/office/drawing/2014/main" id="{45F4FCFF-7A57-A9AE-8686-E1DDEF8032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6" y="4508500"/>
            <a:ext cx="26654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22" descr="19">
            <a:extLst>
              <a:ext uri="{FF2B5EF4-FFF2-40B4-BE49-F238E27FC236}">
                <a16:creationId xmlns:a16="http://schemas.microsoft.com/office/drawing/2014/main" id="{4C017513-A2B2-7795-591C-3C2D74FAAB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4267200"/>
            <a:ext cx="24574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1" name="AutoShape 19">
            <a:extLst>
              <a:ext uri="{FF2B5EF4-FFF2-40B4-BE49-F238E27FC236}">
                <a16:creationId xmlns:a16="http://schemas.microsoft.com/office/drawing/2014/main" id="{EDC89A24-F81D-74A9-1285-A14C08236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516563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92" name="AutoShape 20">
            <a:extLst>
              <a:ext uri="{FF2B5EF4-FFF2-40B4-BE49-F238E27FC236}">
                <a16:creationId xmlns:a16="http://schemas.microsoft.com/office/drawing/2014/main" id="{3E217ADA-3FE2-2F5F-BA96-17784C799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325" y="5516563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31759" name="Group 80">
            <a:extLst>
              <a:ext uri="{FF2B5EF4-FFF2-40B4-BE49-F238E27FC236}">
                <a16:creationId xmlns:a16="http://schemas.microsoft.com/office/drawing/2014/main" id="{50915F29-9F43-D4F8-CF5D-DBD5FB37B931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1669257" y="3828257"/>
            <a:ext cx="2884487" cy="3175000"/>
            <a:chOff x="3936" y="-15"/>
            <a:chExt cx="1817" cy="1788"/>
          </a:xfrm>
        </p:grpSpPr>
        <p:pic>
          <p:nvPicPr>
            <p:cNvPr id="31797" name="Picture 81" descr="hoa-hong">
              <a:extLst>
                <a:ext uri="{FF2B5EF4-FFF2-40B4-BE49-F238E27FC236}">
                  <a16:creationId xmlns:a16="http://schemas.microsoft.com/office/drawing/2014/main" id="{668103CA-AF75-14BD-8297-706352312E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8" name="Picture 82" descr="hoa-day">
              <a:extLst>
                <a:ext uri="{FF2B5EF4-FFF2-40B4-BE49-F238E27FC236}">
                  <a16:creationId xmlns:a16="http://schemas.microsoft.com/office/drawing/2014/main" id="{A95B2F05-9DCF-2C3F-3F6F-39E7843C86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9" name="Picture 83" descr="hoa-day">
              <a:extLst>
                <a:ext uri="{FF2B5EF4-FFF2-40B4-BE49-F238E27FC236}">
                  <a16:creationId xmlns:a16="http://schemas.microsoft.com/office/drawing/2014/main" id="{4541A637-47E5-550E-2D1A-449CF7BE0D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97" name="AutoShape 25">
            <a:extLst>
              <a:ext uri="{FF2B5EF4-FFF2-40B4-BE49-F238E27FC236}">
                <a16:creationId xmlns:a16="http://schemas.microsoft.com/office/drawing/2014/main" id="{00972756-7BD5-59E3-6904-C794FE6EC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864" y="55118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98" name="AutoShape 26">
            <a:extLst>
              <a:ext uri="{FF2B5EF4-FFF2-40B4-BE49-F238E27FC236}">
                <a16:creationId xmlns:a16="http://schemas.microsoft.com/office/drawing/2014/main" id="{8D38366E-7DFE-46A0-2028-395964E1A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99" name="AutoShape 27">
            <a:extLst>
              <a:ext uri="{FF2B5EF4-FFF2-40B4-BE49-F238E27FC236}">
                <a16:creationId xmlns:a16="http://schemas.microsoft.com/office/drawing/2014/main" id="{7F75C550-2108-82C2-0F0A-329911FBD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6" y="5516563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0" name="AutoShape 28">
            <a:extLst>
              <a:ext uri="{FF2B5EF4-FFF2-40B4-BE49-F238E27FC236}">
                <a16:creationId xmlns:a16="http://schemas.microsoft.com/office/drawing/2014/main" id="{43723605-5F15-41BA-983C-3B4B46B19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620713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1" name="AutoShape 29">
            <a:extLst>
              <a:ext uri="{FF2B5EF4-FFF2-40B4-BE49-F238E27FC236}">
                <a16:creationId xmlns:a16="http://schemas.microsoft.com/office/drawing/2014/main" id="{8FBC145D-CBDB-EBB6-DCDE-EEB466A68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590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2" name="AutoShape 30">
            <a:extLst>
              <a:ext uri="{FF2B5EF4-FFF2-40B4-BE49-F238E27FC236}">
                <a16:creationId xmlns:a16="http://schemas.microsoft.com/office/drawing/2014/main" id="{59A6A932-7032-FA69-A51A-F8C3CD0B3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238" y="1052513"/>
            <a:ext cx="366712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3" name="AutoShape 31">
            <a:extLst>
              <a:ext uri="{FF2B5EF4-FFF2-40B4-BE49-F238E27FC236}">
                <a16:creationId xmlns:a16="http://schemas.microsoft.com/office/drawing/2014/main" id="{C01DB538-7777-36F5-D3F8-70A668B0B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4" y="1125539"/>
            <a:ext cx="509587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4" name="AutoShape 32">
            <a:extLst>
              <a:ext uri="{FF2B5EF4-FFF2-40B4-BE49-F238E27FC236}">
                <a16:creationId xmlns:a16="http://schemas.microsoft.com/office/drawing/2014/main" id="{5AC4AFF3-FA85-4F3E-430F-19935E346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1" y="4191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5" name="AutoShape 33">
            <a:extLst>
              <a:ext uri="{FF2B5EF4-FFF2-40B4-BE49-F238E27FC236}">
                <a16:creationId xmlns:a16="http://schemas.microsoft.com/office/drawing/2014/main" id="{DFC45FFD-84CD-F267-3CDB-B84EB888C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60960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6" name="AutoShape 34">
            <a:extLst>
              <a:ext uri="{FF2B5EF4-FFF2-40B4-BE49-F238E27FC236}">
                <a16:creationId xmlns:a16="http://schemas.microsoft.com/office/drawing/2014/main" id="{A4D11FB0-5125-8A0A-A7D6-CE5521E09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275" y="5084763"/>
            <a:ext cx="495300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7" name="AutoShape 35">
            <a:extLst>
              <a:ext uri="{FF2B5EF4-FFF2-40B4-BE49-F238E27FC236}">
                <a16:creationId xmlns:a16="http://schemas.microsoft.com/office/drawing/2014/main" id="{E46FCF1E-0D50-25B0-28A2-F7A365378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525" y="33337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8" name="AutoShape 36">
            <a:extLst>
              <a:ext uri="{FF2B5EF4-FFF2-40B4-BE49-F238E27FC236}">
                <a16:creationId xmlns:a16="http://schemas.microsoft.com/office/drawing/2014/main" id="{6241A16E-82C3-FE1F-11CD-E70E2F1AE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6614" y="765176"/>
            <a:ext cx="509587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9" name="AutoShape 37">
            <a:extLst>
              <a:ext uri="{FF2B5EF4-FFF2-40B4-BE49-F238E27FC236}">
                <a16:creationId xmlns:a16="http://schemas.microsoft.com/office/drawing/2014/main" id="{9320F334-DE1A-A8CF-38D1-B3AAD400E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0225" y="1196975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31773" name="Group 80">
            <a:extLst>
              <a:ext uri="{FF2B5EF4-FFF2-40B4-BE49-F238E27FC236}">
                <a16:creationId xmlns:a16="http://schemas.microsoft.com/office/drawing/2014/main" id="{DD4FFB65-8919-F6BF-378A-4D37E055059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806532" y="3996532"/>
            <a:ext cx="2884487" cy="2838450"/>
            <a:chOff x="3936" y="-15"/>
            <a:chExt cx="1817" cy="1788"/>
          </a:xfrm>
        </p:grpSpPr>
        <p:pic>
          <p:nvPicPr>
            <p:cNvPr id="31794" name="Picture 81" descr="hoa-hong">
              <a:extLst>
                <a:ext uri="{FF2B5EF4-FFF2-40B4-BE49-F238E27FC236}">
                  <a16:creationId xmlns:a16="http://schemas.microsoft.com/office/drawing/2014/main" id="{1A986788-66B5-EF1D-7506-B57E6E4F33A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5" name="Picture 82" descr="hoa-day">
              <a:extLst>
                <a:ext uri="{FF2B5EF4-FFF2-40B4-BE49-F238E27FC236}">
                  <a16:creationId xmlns:a16="http://schemas.microsoft.com/office/drawing/2014/main" id="{AE921A10-7191-CCEE-8DA7-8B73C9565B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6" name="Picture 83" descr="hoa-day">
              <a:extLst>
                <a:ext uri="{FF2B5EF4-FFF2-40B4-BE49-F238E27FC236}">
                  <a16:creationId xmlns:a16="http://schemas.microsoft.com/office/drawing/2014/main" id="{A1081B49-86D1-C68E-EC1F-D94FDAA8E4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314" name="AutoShape 42">
            <a:extLst>
              <a:ext uri="{FF2B5EF4-FFF2-40B4-BE49-F238E27FC236}">
                <a16:creationId xmlns:a16="http://schemas.microsoft.com/office/drawing/2014/main" id="{C5BA50EB-7907-2553-4CDC-C6D835DF5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275" y="45085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15" name="AutoShape 43">
            <a:extLst>
              <a:ext uri="{FF2B5EF4-FFF2-40B4-BE49-F238E27FC236}">
                <a16:creationId xmlns:a16="http://schemas.microsoft.com/office/drawing/2014/main" id="{BAB257F3-9403-90E7-B4A8-6F22225B1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5085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31776" name="Group 80">
            <a:extLst>
              <a:ext uri="{FF2B5EF4-FFF2-40B4-BE49-F238E27FC236}">
                <a16:creationId xmlns:a16="http://schemas.microsoft.com/office/drawing/2014/main" id="{CF7F68F7-531D-2651-039C-AF102AA3D3A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524000" y="1"/>
            <a:ext cx="2662238" cy="3440113"/>
            <a:chOff x="3936" y="-15"/>
            <a:chExt cx="1817" cy="1788"/>
          </a:xfrm>
        </p:grpSpPr>
        <p:pic>
          <p:nvPicPr>
            <p:cNvPr id="31791" name="Picture 81" descr="hoa-hong">
              <a:extLst>
                <a:ext uri="{FF2B5EF4-FFF2-40B4-BE49-F238E27FC236}">
                  <a16:creationId xmlns:a16="http://schemas.microsoft.com/office/drawing/2014/main" id="{0E9E67B9-3EB1-A872-AC7F-DC97CA33F24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2" name="Picture 82" descr="hoa-day">
              <a:extLst>
                <a:ext uri="{FF2B5EF4-FFF2-40B4-BE49-F238E27FC236}">
                  <a16:creationId xmlns:a16="http://schemas.microsoft.com/office/drawing/2014/main" id="{58CB0FDA-3270-D0DC-AB36-491DF76FBE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3" name="Picture 83" descr="hoa-day">
              <a:extLst>
                <a:ext uri="{FF2B5EF4-FFF2-40B4-BE49-F238E27FC236}">
                  <a16:creationId xmlns:a16="http://schemas.microsoft.com/office/drawing/2014/main" id="{5DE1195D-274B-1F7A-478A-932A77207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7" name="Group 80">
            <a:extLst>
              <a:ext uri="{FF2B5EF4-FFF2-40B4-BE49-F238E27FC236}">
                <a16:creationId xmlns:a16="http://schemas.microsoft.com/office/drawing/2014/main" id="{7F66E99D-FBC6-79B3-4C5C-EA22B13DE405}"/>
              </a:ext>
            </a:extLst>
          </p:cNvPr>
          <p:cNvGrpSpPr>
            <a:grpSpLocks/>
          </p:cNvGrpSpPr>
          <p:nvPr/>
        </p:nvGrpSpPr>
        <p:grpSpPr bwMode="auto">
          <a:xfrm>
            <a:off x="8005764" y="0"/>
            <a:ext cx="2662237" cy="3074988"/>
            <a:chOff x="3936" y="-15"/>
            <a:chExt cx="1817" cy="1788"/>
          </a:xfrm>
        </p:grpSpPr>
        <p:pic>
          <p:nvPicPr>
            <p:cNvPr id="31788" name="Picture 81" descr="hoa-hong">
              <a:extLst>
                <a:ext uri="{FF2B5EF4-FFF2-40B4-BE49-F238E27FC236}">
                  <a16:creationId xmlns:a16="http://schemas.microsoft.com/office/drawing/2014/main" id="{40683D4A-E2DB-8FF4-E074-A7058BA30FB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89" name="Picture 82" descr="hoa-day">
              <a:extLst>
                <a:ext uri="{FF2B5EF4-FFF2-40B4-BE49-F238E27FC236}">
                  <a16:creationId xmlns:a16="http://schemas.microsoft.com/office/drawing/2014/main" id="{188DA3B7-CD43-D1B5-DCB9-1EBB68784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0" name="Picture 83" descr="hoa-day">
              <a:extLst>
                <a:ext uri="{FF2B5EF4-FFF2-40B4-BE49-F238E27FC236}">
                  <a16:creationId xmlns:a16="http://schemas.microsoft.com/office/drawing/2014/main" id="{4250EFCE-8435-C76E-C2F6-FD0721F193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324" name="AutoShape 52">
            <a:extLst>
              <a:ext uri="{FF2B5EF4-FFF2-40B4-BE49-F238E27FC236}">
                <a16:creationId xmlns:a16="http://schemas.microsoft.com/office/drawing/2014/main" id="{2F465040-A0B6-3BA3-816A-CBDF929DC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238" y="1052513"/>
            <a:ext cx="366712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31779" name="Group 80">
            <a:extLst>
              <a:ext uri="{FF2B5EF4-FFF2-40B4-BE49-F238E27FC236}">
                <a16:creationId xmlns:a16="http://schemas.microsoft.com/office/drawing/2014/main" id="{98C12661-7F4E-43DD-99F0-1B5C7A731F6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806532" y="3996532"/>
            <a:ext cx="2884487" cy="2838450"/>
            <a:chOff x="3936" y="-15"/>
            <a:chExt cx="1817" cy="1788"/>
          </a:xfrm>
        </p:grpSpPr>
        <p:pic>
          <p:nvPicPr>
            <p:cNvPr id="31785" name="Picture 81" descr="hoa-hong">
              <a:extLst>
                <a:ext uri="{FF2B5EF4-FFF2-40B4-BE49-F238E27FC236}">
                  <a16:creationId xmlns:a16="http://schemas.microsoft.com/office/drawing/2014/main" id="{FDB3ED6D-8D78-6400-C351-76793C67774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86" name="Picture 82" descr="hoa-day">
              <a:extLst>
                <a:ext uri="{FF2B5EF4-FFF2-40B4-BE49-F238E27FC236}">
                  <a16:creationId xmlns:a16="http://schemas.microsoft.com/office/drawing/2014/main" id="{70FE5084-99B3-5E95-EC50-AC67672EE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87" name="Picture 83" descr="hoa-day">
              <a:extLst>
                <a:ext uri="{FF2B5EF4-FFF2-40B4-BE49-F238E27FC236}">
                  <a16:creationId xmlns:a16="http://schemas.microsoft.com/office/drawing/2014/main" id="{D69358CD-77A6-3A29-407B-C1A08EC187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329" name="AutoShape 57">
            <a:extLst>
              <a:ext uri="{FF2B5EF4-FFF2-40B4-BE49-F238E27FC236}">
                <a16:creationId xmlns:a16="http://schemas.microsoft.com/office/drawing/2014/main" id="{37C17302-9038-CCCB-B7CE-C2EA74416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813" y="476250"/>
            <a:ext cx="366712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30" name="AutoShape 58">
            <a:extLst>
              <a:ext uri="{FF2B5EF4-FFF2-40B4-BE49-F238E27FC236}">
                <a16:creationId xmlns:a16="http://schemas.microsoft.com/office/drawing/2014/main" id="{3BF76947-7126-FE5E-21F7-E3B7616F5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113" y="549275"/>
            <a:ext cx="366712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82" name="Text Box 5">
            <a:extLst>
              <a:ext uri="{FF2B5EF4-FFF2-40B4-BE49-F238E27FC236}">
                <a16:creationId xmlns:a16="http://schemas.microsoft.com/office/drawing/2014/main" id="{E5733416-4A92-082C-0759-C9A0D6A1B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-228600"/>
            <a:ext cx="7620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r>
              <a:rPr lang="en-US" altLang="en-US" sz="11600" b="1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31783" name="Text Box 6">
            <a:extLst>
              <a:ext uri="{FF2B5EF4-FFF2-40B4-BE49-F238E27FC236}">
                <a16:creationId xmlns:a16="http://schemas.microsoft.com/office/drawing/2014/main" id="{0A769123-43FE-629A-0C22-D2D9D51E4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-457200"/>
            <a:ext cx="1295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r>
              <a:rPr lang="en-US" altLang="en-US" sz="13900" b="1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31784" name="Text Box 7">
            <a:extLst>
              <a:ext uri="{FF2B5EF4-FFF2-40B4-BE49-F238E27FC236}">
                <a16:creationId xmlns:a16="http://schemas.microsoft.com/office/drawing/2014/main" id="{EB62B008-5BFF-23E5-1E65-281B83A14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-457200"/>
            <a:ext cx="14478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r>
              <a:rPr lang="en-US" altLang="en-US" sz="15000" b="1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</p:spTree>
  </p:cSld>
  <p:clrMapOvr>
    <a:masterClrMapping/>
  </p:clrMapOvr>
  <p:transition spd="slow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4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7" grpId="0"/>
      <p:bldP spid="54300" grpId="0" animBg="1"/>
      <p:bldP spid="54302" grpId="0" animBg="1"/>
      <p:bldP spid="54303" grpId="0" animBg="1"/>
      <p:bldP spid="54304" grpId="0" animBg="1"/>
      <p:bldP spid="54306" grpId="0" animBg="1"/>
      <p:bldP spid="54307" grpId="0" animBg="1"/>
      <p:bldP spid="54308" grpId="0" animBg="1"/>
      <p:bldP spid="54324" grpId="0" animBg="1"/>
      <p:bldP spid="54329" grpId="0" animBg="1"/>
      <p:bldP spid="543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1206874693816278_file[1]">
            <a:extLst>
              <a:ext uri="{FF2B5EF4-FFF2-40B4-BE49-F238E27FC236}">
                <a16:creationId xmlns:a16="http://schemas.microsoft.com/office/drawing/2014/main" id="{AA660715-1C9D-4F4C-8B64-B10F9C1C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729747d8za2kbusq">
            <a:extLst>
              <a:ext uri="{FF2B5EF4-FFF2-40B4-BE49-F238E27FC236}">
                <a16:creationId xmlns:a16="http://schemas.microsoft.com/office/drawing/2014/main" id="{C380FCCF-CB1F-493A-8AF6-B9BC0601E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729747d8za2kbusq">
            <a:extLst>
              <a:ext uri="{FF2B5EF4-FFF2-40B4-BE49-F238E27FC236}">
                <a16:creationId xmlns:a16="http://schemas.microsoft.com/office/drawing/2014/main" id="{A2731BE5-F11A-4FC3-9A45-00821082FF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729747d8za2kbusq">
            <a:extLst>
              <a:ext uri="{FF2B5EF4-FFF2-40B4-BE49-F238E27FC236}">
                <a16:creationId xmlns:a16="http://schemas.microsoft.com/office/drawing/2014/main" id="{74349E24-D74B-476E-912E-ED32F77440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729747d8za2kbusq">
            <a:extLst>
              <a:ext uri="{FF2B5EF4-FFF2-40B4-BE49-F238E27FC236}">
                <a16:creationId xmlns:a16="http://schemas.microsoft.com/office/drawing/2014/main" id="{442D8D57-2405-4712-8EDE-02114C2E56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D8F1CCC-B036-4B41-849F-983A582E0A96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75860"/>
            <a:ext cx="8229600" cy="231816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 học đến đây đã </a:t>
            </a: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kết thúc</a:t>
            </a:r>
          </a:p>
          <a:p>
            <a:pPr algn="ctr">
              <a:defRPr/>
            </a:pP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Xin chào hẹn gặp lại các con vào giờ học lần sau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WordArt 5">
            <a:extLst>
              <a:ext uri="{FF2B5EF4-FFF2-40B4-BE49-F238E27FC236}">
                <a16:creationId xmlns:a16="http://schemas.microsoft.com/office/drawing/2014/main" id="{27B078D0-6702-4833-B392-CA2C3E863F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295401"/>
            <a:ext cx="4876800" cy="169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solidFill>
                <a:srgbClr val="99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Theme2427189">
            <a:extLst>
              <a:ext uri="{FF2B5EF4-FFF2-40B4-BE49-F238E27FC236}">
                <a16:creationId xmlns:a16="http://schemas.microsoft.com/office/drawing/2014/main" id="{A7FC0AE1-F806-418C-9ECF-EE2EB2ED9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B15746-7492-476F-8758-ED9B093E1E38}"/>
              </a:ext>
            </a:extLst>
          </p:cNvPr>
          <p:cNvSpPr/>
          <p:nvPr/>
        </p:nvSpPr>
        <p:spPr>
          <a:xfrm>
            <a:off x="1017104" y="0"/>
            <a:ext cx="7620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ĐỘNG: LÀM QUEN VỚI TOÁN</a:t>
            </a: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3200" b="1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Hiếu</a:t>
            </a:r>
            <a:endParaRPr lang="en-US" sz="32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195" descr="sun14[1]">
            <a:hlinkClick r:id="rId3" action="ppaction://hlinksldjump"/>
            <a:extLst>
              <a:ext uri="{FF2B5EF4-FFF2-40B4-BE49-F238E27FC236}">
                <a16:creationId xmlns:a16="http://schemas.microsoft.com/office/drawing/2014/main" id="{80C1C979-C02B-4C93-B54E-37BB0605E3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1" y="0"/>
            <a:ext cx="198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07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7" descr="Picture8.gif">
            <a:extLst>
              <a:ext uri="{FF2B5EF4-FFF2-40B4-BE49-F238E27FC236}">
                <a16:creationId xmlns:a16="http://schemas.microsoft.com/office/drawing/2014/main" id="{812279F5-CDCE-4518-99AC-7B1BA97D2E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8475" y="5010150"/>
            <a:ext cx="1533525" cy="1847850"/>
          </a:xfr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FEAC2F37-57D4-429B-B46A-4899AFCBA742}"/>
              </a:ext>
            </a:extLst>
          </p:cNvPr>
          <p:cNvSpPr/>
          <p:nvPr/>
        </p:nvSpPr>
        <p:spPr>
          <a:xfrm>
            <a:off x="1609725" y="381000"/>
            <a:ext cx="9591675" cy="6096000"/>
          </a:xfrm>
          <a:prstGeom prst="cloudCallout">
            <a:avLst>
              <a:gd name="adj1" fmla="val -54697"/>
              <a:gd name="adj2" fmla="val -36045"/>
            </a:avLst>
          </a:prstGeom>
          <a:solidFill>
            <a:srgbClr val="0DD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Phần1: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9</a:t>
            </a:r>
          </a:p>
        </p:txBody>
      </p:sp>
      <p:pic>
        <p:nvPicPr>
          <p:cNvPr id="15365" name="Content Placeholder 7" descr="Picture8.gif">
            <a:extLst>
              <a:ext uri="{FF2B5EF4-FFF2-40B4-BE49-F238E27FC236}">
                <a16:creationId xmlns:a16="http://schemas.microsoft.com/office/drawing/2014/main" id="{415BB14E-DAEB-4168-8577-B1A070A3F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90319"/>
            <a:ext cx="1533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Picture4.gif">
            <a:extLst>
              <a:ext uri="{FF2B5EF4-FFF2-40B4-BE49-F238E27FC236}">
                <a16:creationId xmlns:a16="http://schemas.microsoft.com/office/drawing/2014/main" id="{B9F4EB87-C109-41E9-A133-7A035B5A5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671" y="-76199"/>
            <a:ext cx="8778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Picture4.gif">
            <a:extLst>
              <a:ext uri="{FF2B5EF4-FFF2-40B4-BE49-F238E27FC236}">
                <a16:creationId xmlns:a16="http://schemas.microsoft.com/office/drawing/2014/main" id="{FF93FFF4-A75A-45A7-8D55-55CC3957B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0" y="3313"/>
            <a:ext cx="877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9.gif">
            <a:extLst>
              <a:ext uri="{FF2B5EF4-FFF2-40B4-BE49-F238E27FC236}">
                <a16:creationId xmlns:a16="http://schemas.microsoft.com/office/drawing/2014/main" id="{6088697F-C522-4961-9FC4-0AFF9B35E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63" y="366712"/>
            <a:ext cx="2209800" cy="191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2" descr="DSTARS-P">
            <a:extLst>
              <a:ext uri="{FF2B5EF4-FFF2-40B4-BE49-F238E27FC236}">
                <a16:creationId xmlns:a16="http://schemas.microsoft.com/office/drawing/2014/main" id="{07D3F473-4657-4EC6-A2CA-4385F8F0AE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 descr="DSTARS-P">
            <a:extLst>
              <a:ext uri="{FF2B5EF4-FFF2-40B4-BE49-F238E27FC236}">
                <a16:creationId xmlns:a16="http://schemas.microsoft.com/office/drawing/2014/main" id="{7E70B2B8-1A04-4006-8F22-ABA1CCE17F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7733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 descr="DSTARS-P">
            <a:extLst>
              <a:ext uri="{FF2B5EF4-FFF2-40B4-BE49-F238E27FC236}">
                <a16:creationId xmlns:a16="http://schemas.microsoft.com/office/drawing/2014/main" id="{A6772641-EBBA-4CE2-BAC0-B504A1854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" descr="DSTARS-P">
            <a:extLst>
              <a:ext uri="{FF2B5EF4-FFF2-40B4-BE49-F238E27FC236}">
                <a16:creationId xmlns:a16="http://schemas.microsoft.com/office/drawing/2014/main" id="{3D82AA9D-D230-4E3D-9214-770F8BDDCF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445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" descr="DSTARS-P">
            <a:extLst>
              <a:ext uri="{FF2B5EF4-FFF2-40B4-BE49-F238E27FC236}">
                <a16:creationId xmlns:a16="http://schemas.microsoft.com/office/drawing/2014/main" id="{1E953D65-1A02-490B-B7C3-4C8FC30CE4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3641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" descr="DSTARS-P">
            <a:extLst>
              <a:ext uri="{FF2B5EF4-FFF2-40B4-BE49-F238E27FC236}">
                <a16:creationId xmlns:a16="http://schemas.microsoft.com/office/drawing/2014/main" id="{B2F7157D-B285-4219-A2C7-8B67026B40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19EBF-D768-4EDE-8510-0626DC852360}"/>
              </a:ext>
            </a:extLst>
          </p:cNvPr>
          <p:cNvSpPr/>
          <p:nvPr/>
        </p:nvSpPr>
        <p:spPr>
          <a:xfrm>
            <a:off x="4893972" y="2387600"/>
            <a:ext cx="5973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177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-257647">
            <a:off x="2514600" y="457200"/>
            <a:ext cx="6781800" cy="6400800"/>
            <a:chOff x="912" y="144"/>
            <a:chExt cx="4272" cy="4032"/>
          </a:xfrm>
        </p:grpSpPr>
        <p:pic>
          <p:nvPicPr>
            <p:cNvPr id="22539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40" name="Group 25"/>
            <p:cNvGrpSpPr>
              <a:grpSpLocks/>
            </p:cNvGrpSpPr>
            <p:nvPr/>
          </p:nvGrpSpPr>
          <p:grpSpPr bwMode="auto">
            <a:xfrm>
              <a:off x="1136" y="532"/>
              <a:ext cx="3374" cy="3342"/>
              <a:chOff x="1136" y="532"/>
              <a:chExt cx="3374" cy="3342"/>
            </a:xfrm>
          </p:grpSpPr>
          <p:sp>
            <p:nvSpPr>
              <p:cNvPr id="22541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2017" y="581"/>
                <a:ext cx="718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00CC00"/>
                    </a:solidFill>
                  </a:rPr>
                  <a:t>9</a:t>
                </a:r>
              </a:p>
            </p:txBody>
          </p:sp>
          <p:sp>
            <p:nvSpPr>
              <p:cNvPr id="22542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6600CC"/>
                    </a:solidFill>
                  </a:rPr>
                  <a:t>8</a:t>
                </a:r>
              </a:p>
            </p:txBody>
          </p:sp>
          <p:sp>
            <p:nvSpPr>
              <p:cNvPr id="22543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232" y="2014"/>
                <a:ext cx="884" cy="1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9pPr>
              </a:lstStyle>
              <a:p>
                <a:pPr eaLnBrk="1" hangingPunct="1"/>
                <a:r>
                  <a:rPr lang="en-SG" sz="10600" b="1" dirty="0"/>
                  <a:t>7</a:t>
                </a:r>
                <a:endParaRPr lang="vi-VN" sz="10600" b="1" dirty="0"/>
              </a:p>
            </p:txBody>
          </p:sp>
          <p:sp>
            <p:nvSpPr>
              <p:cNvPr id="22544" name="Text Box 7"/>
              <p:cNvSpPr txBox="1">
                <a:spLocks noChangeArrowheads="1"/>
              </p:cNvSpPr>
              <p:nvPr/>
            </p:nvSpPr>
            <p:spPr bwMode="auto">
              <a:xfrm rot="11038265">
                <a:off x="1870" y="2783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00CC00"/>
                    </a:solidFill>
                  </a:rPr>
                  <a:t>9</a:t>
                </a:r>
              </a:p>
            </p:txBody>
          </p:sp>
          <p:sp>
            <p:nvSpPr>
              <p:cNvPr id="22545" name="Text Box 8"/>
              <p:cNvSpPr txBox="1">
                <a:spLocks noChangeArrowheads="1"/>
              </p:cNvSpPr>
              <p:nvPr/>
            </p:nvSpPr>
            <p:spPr bwMode="auto">
              <a:xfrm rot="3928943">
                <a:off x="3700" y="1202"/>
                <a:ext cx="717" cy="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8800" b="1" dirty="0">
                    <a:solidFill>
                      <a:srgbClr val="0066FF"/>
                    </a:solidFill>
                  </a:rPr>
                  <a:t>9</a:t>
                </a:r>
              </a:p>
            </p:txBody>
          </p:sp>
          <p:sp>
            <p:nvSpPr>
              <p:cNvPr id="22546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445" y="2416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9pPr>
              </a:lstStyle>
              <a:p>
                <a:pPr eaLnBrk="1" hangingPunct="1"/>
                <a:r>
                  <a:rPr lang="en-US" sz="9600" b="1" dirty="0"/>
                  <a:t>7</a:t>
                </a:r>
                <a:endParaRPr lang="vi-VN" sz="9600" b="1" dirty="0"/>
              </a:p>
            </p:txBody>
          </p:sp>
          <p:sp>
            <p:nvSpPr>
              <p:cNvPr id="22547" name="Text Box 10"/>
              <p:cNvSpPr txBox="1">
                <a:spLocks noChangeArrowheads="1"/>
              </p:cNvSpPr>
              <p:nvPr/>
            </p:nvSpPr>
            <p:spPr bwMode="auto">
              <a:xfrm rot="1955264">
                <a:off x="2934" y="532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9pPr>
              </a:lstStyle>
              <a:p>
                <a:pPr eaLnBrk="1" hangingPunct="1"/>
                <a:r>
                  <a:rPr lang="en-US" sz="9600" b="1" dirty="0"/>
                  <a:t>8</a:t>
                </a:r>
                <a:endParaRPr lang="vi-VN" sz="9600" b="1" dirty="0"/>
              </a:p>
            </p:txBody>
          </p:sp>
          <p:sp>
            <p:nvSpPr>
              <p:cNvPr id="22548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828" y="2885"/>
                <a:ext cx="769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FF3300"/>
                    </a:solidFill>
                  </a:rPr>
                  <a:t>8</a:t>
                </a:r>
              </a:p>
            </p:txBody>
          </p:sp>
        </p:grpSp>
      </p:grpSp>
      <p:sp>
        <p:nvSpPr>
          <p:cNvPr id="22531" name="AutoShape 12"/>
          <p:cNvSpPr>
            <a:spLocks noChangeArrowheads="1"/>
          </p:cNvSpPr>
          <p:nvPr/>
        </p:nvSpPr>
        <p:spPr bwMode="auto">
          <a:xfrm rot="-5400000">
            <a:off x="4822214" y="4003666"/>
            <a:ext cx="990600" cy="603268"/>
          </a:xfrm>
          <a:prstGeom prst="leftArrow">
            <a:avLst>
              <a:gd name="adj1" fmla="val 50000"/>
              <a:gd name="adj2" fmla="val 41053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vi-VN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22532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Avant"/>
              </a:rPr>
              <a:t>1</a:t>
            </a:r>
          </a:p>
        </p:txBody>
      </p:sp>
      <p:sp>
        <p:nvSpPr>
          <p:cNvPr id="22533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Avant"/>
              </a:rPr>
              <a:t>2</a:t>
            </a:r>
          </a:p>
        </p:txBody>
      </p:sp>
      <p:sp>
        <p:nvSpPr>
          <p:cNvPr id="22534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22535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22536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pic>
        <p:nvPicPr>
          <p:cNvPr id="22537" name="Picture 19" descr="J01240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44196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9" descr="J01240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22117">
            <a:off x="7924800" y="3810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094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180305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19EBF-D768-4EDE-8510-0626DC852360}"/>
              </a:ext>
            </a:extLst>
          </p:cNvPr>
          <p:cNvSpPr/>
          <p:nvPr/>
        </p:nvSpPr>
        <p:spPr>
          <a:xfrm>
            <a:off x="2717443" y="2844225"/>
            <a:ext cx="59731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411274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ách giáo viên tiếng việt lớp 1 tập 1 Chân trời sáng tạo">
            <a:extLst>
              <a:ext uri="{FF2B5EF4-FFF2-40B4-BE49-F238E27FC236}">
                <a16:creationId xmlns:a16="http://schemas.microsoft.com/office/drawing/2014/main" id="{3D287BB1-F27D-DF51-3006-345388A910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4" y="1256138"/>
            <a:ext cx="977861" cy="13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ách giáo viên tiếng việt lớp 1 tập 1 Chân trời sáng tạo">
            <a:extLst>
              <a:ext uri="{FF2B5EF4-FFF2-40B4-BE49-F238E27FC236}">
                <a16:creationId xmlns:a16="http://schemas.microsoft.com/office/drawing/2014/main" id="{C0563663-74D7-39A8-7702-4A34D0DB4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38" y="1196035"/>
            <a:ext cx="977861" cy="13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ách giáo viên tiếng việt lớp 1 tập 1 Chân trời sáng tạo">
            <a:extLst>
              <a:ext uri="{FF2B5EF4-FFF2-40B4-BE49-F238E27FC236}">
                <a16:creationId xmlns:a16="http://schemas.microsoft.com/office/drawing/2014/main" id="{34EAADE8-D124-9E81-B67F-D963ED224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063" y="1196035"/>
            <a:ext cx="977861" cy="13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ách giáo viên tiếng việt lớp 1 tập 1 Chân trời sáng tạo">
            <a:extLst>
              <a:ext uri="{FF2B5EF4-FFF2-40B4-BE49-F238E27FC236}">
                <a16:creationId xmlns:a16="http://schemas.microsoft.com/office/drawing/2014/main" id="{F09AB7AD-CD00-038E-04EA-95777BA86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83" y="1196035"/>
            <a:ext cx="977861" cy="13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ách giáo viên tiếng việt lớp 1 tập 1 Chân trời sáng tạo">
            <a:extLst>
              <a:ext uri="{FF2B5EF4-FFF2-40B4-BE49-F238E27FC236}">
                <a16:creationId xmlns:a16="http://schemas.microsoft.com/office/drawing/2014/main" id="{8932FD52-A7B4-30AE-D67A-D87D5C688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31" y="1196035"/>
            <a:ext cx="977861" cy="13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ách giáo viên tiếng việt lớp 1 tập 1 Chân trời sáng tạo">
            <a:extLst>
              <a:ext uri="{FF2B5EF4-FFF2-40B4-BE49-F238E27FC236}">
                <a16:creationId xmlns:a16="http://schemas.microsoft.com/office/drawing/2014/main" id="{69940A92-073A-D797-361A-60C8AC501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29" y="1196035"/>
            <a:ext cx="977861" cy="13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ách giáo viên tiếng việt lớp 1 tập 1 Chân trời sáng tạo">
            <a:extLst>
              <a:ext uri="{FF2B5EF4-FFF2-40B4-BE49-F238E27FC236}">
                <a16:creationId xmlns:a16="http://schemas.microsoft.com/office/drawing/2014/main" id="{3B6E426D-B22C-8E8A-8361-7570A6694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464" y="1229626"/>
            <a:ext cx="977861" cy="13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ách giáo viên tiếng việt lớp 1 tập 1 Chân trời sáng tạo">
            <a:extLst>
              <a:ext uri="{FF2B5EF4-FFF2-40B4-BE49-F238E27FC236}">
                <a16:creationId xmlns:a16="http://schemas.microsoft.com/office/drawing/2014/main" id="{B252E2B8-A78A-A659-0FC7-9F322BED3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89" y="1196035"/>
            <a:ext cx="977861" cy="13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ách giáo viên tiếng việt lớp 1 tập 1 Chân trời sáng tạo">
            <a:extLst>
              <a:ext uri="{FF2B5EF4-FFF2-40B4-BE49-F238E27FC236}">
                <a16:creationId xmlns:a16="http://schemas.microsoft.com/office/drawing/2014/main" id="{CF2572A9-23B4-813C-8552-CBC7B163F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44" y="1196035"/>
            <a:ext cx="977861" cy="13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ách giáo viên tiếng việt lớp 1 tập 1 Chân trời sáng tạo">
            <a:extLst>
              <a:ext uri="{FF2B5EF4-FFF2-40B4-BE49-F238E27FC236}">
                <a16:creationId xmlns:a16="http://schemas.microsoft.com/office/drawing/2014/main" id="{D3954933-9532-0DBA-457E-A2B9C0C19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175" y="1196035"/>
            <a:ext cx="977861" cy="13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Vở ô ly nghiêng - 4 ô ly , vở viết, vở luyện chữ - BeeCost">
            <a:extLst>
              <a:ext uri="{FF2B5EF4-FFF2-40B4-BE49-F238E27FC236}">
                <a16:creationId xmlns:a16="http://schemas.microsoft.com/office/drawing/2014/main" id="{0B77FADA-DDE2-F48B-F620-D157EC9F4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667" l="9778" r="93778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2062"/>
            <a:ext cx="1264972" cy="179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Vở ô ly nghiêng - 4 ô ly , vở viết, vở luyện chữ - BeeCost">
            <a:extLst>
              <a:ext uri="{FF2B5EF4-FFF2-40B4-BE49-F238E27FC236}">
                <a16:creationId xmlns:a16="http://schemas.microsoft.com/office/drawing/2014/main" id="{CECF3F52-54AE-0955-CA95-5FFA0DE43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667" l="9778" r="93778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23" y="2529692"/>
            <a:ext cx="1264972" cy="179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Vở ô ly nghiêng - 4 ô ly , vở viết, vở luyện chữ - BeeCost">
            <a:extLst>
              <a:ext uri="{FF2B5EF4-FFF2-40B4-BE49-F238E27FC236}">
                <a16:creationId xmlns:a16="http://schemas.microsoft.com/office/drawing/2014/main" id="{2F014F42-A03A-580D-0D3A-58A566E3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667" l="9778" r="93778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068" y="2558564"/>
            <a:ext cx="1264972" cy="179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Vở ô ly nghiêng - 4 ô ly , vở viết, vở luyện chữ - BeeCost">
            <a:extLst>
              <a:ext uri="{FF2B5EF4-FFF2-40B4-BE49-F238E27FC236}">
                <a16:creationId xmlns:a16="http://schemas.microsoft.com/office/drawing/2014/main" id="{5C324DD0-AB10-4DB8-55CB-667508002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667" l="9778" r="93778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619" y="2490915"/>
            <a:ext cx="1264972" cy="179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Vở ô ly nghiêng - 4 ô ly , vở viết, vở luyện chữ - BeeCost">
            <a:extLst>
              <a:ext uri="{FF2B5EF4-FFF2-40B4-BE49-F238E27FC236}">
                <a16:creationId xmlns:a16="http://schemas.microsoft.com/office/drawing/2014/main" id="{7A96E28B-D89C-9829-593D-EE2595980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667" l="9778" r="93778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420" y="2558565"/>
            <a:ext cx="1264972" cy="179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Vở ô ly nghiêng - 4 ô ly , vở viết, vở luyện chữ - BeeCost">
            <a:extLst>
              <a:ext uri="{FF2B5EF4-FFF2-40B4-BE49-F238E27FC236}">
                <a16:creationId xmlns:a16="http://schemas.microsoft.com/office/drawing/2014/main" id="{302ADF8D-DCE1-2A22-BB6A-E7B3403BF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667" l="9778" r="93778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96" y="2515067"/>
            <a:ext cx="1264972" cy="179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Vở ô ly nghiêng - 4 ô ly , vở viết, vở luyện chữ - BeeCost">
            <a:extLst>
              <a:ext uri="{FF2B5EF4-FFF2-40B4-BE49-F238E27FC236}">
                <a16:creationId xmlns:a16="http://schemas.microsoft.com/office/drawing/2014/main" id="{6D4D5A2E-4A41-FA41-9150-0B5147AA1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667" l="9778" r="93778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23" y="2626636"/>
            <a:ext cx="1264972" cy="179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Vở ô ly nghiêng - 4 ô ly , vở viết, vở luyện chữ - BeeCost">
            <a:extLst>
              <a:ext uri="{FF2B5EF4-FFF2-40B4-BE49-F238E27FC236}">
                <a16:creationId xmlns:a16="http://schemas.microsoft.com/office/drawing/2014/main" id="{E4911EC7-EFB0-37EF-5223-7951CB573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667" l="9778" r="93778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755" y="2626636"/>
            <a:ext cx="1264972" cy="179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Vở ô ly nghiêng - 4 ô ly , vở viết, vở luyện chữ - BeeCost">
            <a:extLst>
              <a:ext uri="{FF2B5EF4-FFF2-40B4-BE49-F238E27FC236}">
                <a16:creationId xmlns:a16="http://schemas.microsoft.com/office/drawing/2014/main" id="{43E8BECE-4130-846D-AA87-AE40EE438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667" l="9778" r="93778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802" y="2602061"/>
            <a:ext cx="1264972" cy="179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Vở ô ly nghiêng - 4 ô ly , vở viết, vở luyện chữ - BeeCost">
            <a:extLst>
              <a:ext uri="{FF2B5EF4-FFF2-40B4-BE49-F238E27FC236}">
                <a16:creationId xmlns:a16="http://schemas.microsoft.com/office/drawing/2014/main" id="{03511409-12A5-994F-60DB-FB57B686C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667" l="9778" r="93778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82" y="2602061"/>
            <a:ext cx="1264972" cy="179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89C4096-DCBB-DCE2-27FD-0A33B55D04D8}"/>
              </a:ext>
            </a:extLst>
          </p:cNvPr>
          <p:cNvSpPr/>
          <p:nvPr/>
        </p:nvSpPr>
        <p:spPr>
          <a:xfrm>
            <a:off x="10931162" y="1324778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50F8948-708E-2B1F-F3E8-04C59956E9AF}"/>
              </a:ext>
            </a:extLst>
          </p:cNvPr>
          <p:cNvSpPr/>
          <p:nvPr/>
        </p:nvSpPr>
        <p:spPr>
          <a:xfrm>
            <a:off x="10994617" y="285689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9B286EF-F16F-6C91-9440-4885002E4941}"/>
              </a:ext>
            </a:extLst>
          </p:cNvPr>
          <p:cNvSpPr/>
          <p:nvPr/>
        </p:nvSpPr>
        <p:spPr>
          <a:xfrm>
            <a:off x="11022090" y="285689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459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2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4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39" grpId="1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1611C9-CF16-4B6C-A5A3-704959923399}"/>
              </a:ext>
            </a:extLst>
          </p:cNvPr>
          <p:cNvSpPr/>
          <p:nvPr/>
        </p:nvSpPr>
        <p:spPr>
          <a:xfrm>
            <a:off x="2364030" y="762000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1611C9-CF16-4B6C-A5A3-704959923399}"/>
              </a:ext>
            </a:extLst>
          </p:cNvPr>
          <p:cNvSpPr/>
          <p:nvPr/>
        </p:nvSpPr>
        <p:spPr>
          <a:xfrm>
            <a:off x="1878496" y="563527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3C3255-1B6F-486E-A1C7-BB172A32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652" y="1630707"/>
            <a:ext cx="2315817" cy="3888823"/>
          </a:xfrm>
        </p:spPr>
        <p:txBody>
          <a:bodyPr>
            <a:no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0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D1F9ECA-5A9E-42D6-BED5-0993E8A113BC}"/>
              </a:ext>
            </a:extLst>
          </p:cNvPr>
          <p:cNvSpPr txBox="1">
            <a:spLocks/>
          </p:cNvSpPr>
          <p:nvPr/>
        </p:nvSpPr>
        <p:spPr>
          <a:xfrm>
            <a:off x="3372679" y="1630707"/>
            <a:ext cx="2315817" cy="3888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27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193</Words>
  <Application>Microsoft Office PowerPoint</Application>
  <PresentationFormat>Widescreen</PresentationFormat>
  <Paragraphs>65</Paragraphs>
  <Slides>16</Slides>
  <Notes>1</Notes>
  <HiddenSlides>0</HiddenSlides>
  <MMClips>14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.VnArial</vt:lpstr>
      <vt:lpstr>.VnArialH</vt:lpstr>
      <vt:lpstr>.VnAvant</vt:lpstr>
      <vt:lpstr>.VnTime</vt:lpstr>
      <vt:lpstr>Arial</vt:lpstr>
      <vt:lpstr>Calibri</vt:lpstr>
      <vt:lpstr>Calibri Light</vt:lpstr>
      <vt:lpstr>Century Gothic</vt:lpstr>
      <vt:lpstr>Times New Roman</vt:lpstr>
      <vt:lpstr>VNI-Auchon</vt:lpstr>
      <vt:lpstr>Office Theme</vt:lpstr>
      <vt:lpstr>Clip</vt:lpstr>
      <vt:lpstr>PowerPoint Presentation</vt:lpstr>
      <vt:lpstr>PowerPoint Presentation</vt:lpstr>
      <vt:lpstr>PowerPoint Presentation</vt:lpstr>
      <vt:lpstr>Trò chơi:</vt:lpstr>
      <vt:lpstr>PowerPoint Presentation</vt:lpstr>
      <vt:lpstr>PowerPoint Presentation</vt:lpstr>
      <vt:lpstr>PowerPoint Presentation</vt:lpstr>
      <vt:lpstr>PowerPoint Presentation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13</cp:revision>
  <dcterms:created xsi:type="dcterms:W3CDTF">2022-03-17T01:23:07Z</dcterms:created>
  <dcterms:modified xsi:type="dcterms:W3CDTF">2022-05-14T14:14:33Z</dcterms:modified>
</cp:coreProperties>
</file>