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256" r:id="rId3"/>
    <p:sldId id="258" r:id="rId4"/>
    <p:sldId id="259" r:id="rId5"/>
    <p:sldId id="293" r:id="rId6"/>
    <p:sldId id="295" r:id="rId7"/>
    <p:sldId id="272" r:id="rId8"/>
    <p:sldId id="297" r:id="rId9"/>
    <p:sldId id="298" r:id="rId10"/>
    <p:sldId id="299" r:id="rId11"/>
    <p:sldId id="296" r:id="rId12"/>
    <p:sldId id="273" r:id="rId13"/>
    <p:sldId id="263" r:id="rId14"/>
    <p:sldId id="264" r:id="rId15"/>
    <p:sldId id="269" r:id="rId16"/>
    <p:sldId id="265" r:id="rId17"/>
    <p:sldId id="268" r:id="rId18"/>
    <p:sldId id="266" r:id="rId19"/>
    <p:sldId id="270" r:id="rId20"/>
    <p:sldId id="292" r:id="rId21"/>
    <p:sldId id="278" r:id="rId22"/>
    <p:sldId id="279" r:id="rId23"/>
    <p:sldId id="280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76" r:id="rId34"/>
    <p:sldId id="271" r:id="rId35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  <a:srgbClr val="FF6600"/>
    <a:srgbClr val="0033CC"/>
    <a:srgbClr val="CC3300"/>
    <a:srgbClr val="3333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731"/>
    <p:restoredTop sz="93738"/>
  </p:normalViewPr>
  <p:slideViewPr>
    <p:cSldViewPr showGuides="1">
      <p:cViewPr varScale="1">
        <p:scale>
          <a:sx n="75" d="100"/>
          <a:sy n="75" d="100"/>
        </p:scale>
        <p:origin x="-744" y="-84"/>
      </p:cViewPr>
      <p:guideLst>
        <p:guide orient="horz" pos="2160"/>
        <p:guide pos="28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notesMaster" Target="notesMasters/notesMaster1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1506" name="Header Placeholder 2150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en-US" sz="1200" dirty="0"/>
          </a:p>
        </p:txBody>
      </p:sp>
      <p:sp>
        <p:nvSpPr>
          <p:cNvPr id="21507" name="Date Placeholder 2150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/>
            <a:endParaRPr lang="en-US" sz="1200" dirty="0"/>
          </a:p>
        </p:txBody>
      </p:sp>
      <p:sp>
        <p:nvSpPr>
          <p:cNvPr id="21508" name="Slide Image Placeholder 21507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1509" name="Text Placeholder 21508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21510" name="Footer Placeholder 2150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endParaRPr lang="en-US" sz="1200" dirty="0"/>
          </a:p>
        </p:txBody>
      </p:sp>
      <p:sp>
        <p:nvSpPr>
          <p:cNvPr id="21511" name="Slide Number Placeholder 2151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fld id="{BB962C8B-B14F-4D97-AF65-F5344CB8AC3E}" type="datetime1">
              <a:rPr lang="en-US" dirty="0"/>
            </a:fld>
            <a:endParaRPr lang="en-US" dirty="0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 dirty="0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1.png"/><Relationship Id="rId3" Type="http://schemas.microsoft.com/office/2007/relationships/media" Target="file:///G:\voi%20con.mp3" TargetMode="External"/><Relationship Id="rId2" Type="http://schemas.openxmlformats.org/officeDocument/2006/relationships/audio" Target="file:///G:\voi%20con.mp3" TargetMode="External"/><Relationship Id="rId1" Type="http://schemas.openxmlformats.org/officeDocument/2006/relationships/image" Target="../media/image30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Title 2049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772400" cy="1447800"/>
          </a:xfrm>
          <a:ln/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endParaRPr sz="4400" kern="1200" baseline="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051" name="Subtitle 2050"/>
          <p:cNvSpPr>
            <a:spLocks noGrp="1"/>
          </p:cNvSpPr>
          <p:nvPr>
            <p:ph type="subTitle" idx="1"/>
          </p:nvPr>
        </p:nvSpPr>
        <p:spPr>
          <a:xfrm>
            <a:off x="1905000" y="2743200"/>
            <a:ext cx="6400800" cy="1143000"/>
          </a:xfrm>
          <a:ln/>
        </p:spPr>
        <p:txBody>
          <a:bodyPr/>
          <a:p>
            <a:pPr defTabSz="914400">
              <a:buClrTx/>
              <a:buSzTx/>
              <a:buFontTx/>
            </a:pPr>
            <a:endParaRPr sz="3200" kern="1200" baseline="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46082" name="Picture 2" descr="khung ne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6200" y="0"/>
            <a:ext cx="9144000" cy="7315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6" name="Rectangles 2055"/>
          <p:cNvSpPr/>
          <p:nvPr/>
        </p:nvSpPr>
        <p:spPr>
          <a:xfrm>
            <a:off x="1600200" y="2362200"/>
            <a:ext cx="6096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2000">
                <a:ln w="9525" cap="flat" cmpd="sng">
                  <a:solidFill>
                    <a:srgbClr val="FF66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</a:rPr>
              <a:t>Hoạt động: Phát Triển Nhận Thức</a:t>
            </a:r>
            <a:endParaRPr lang="en-US" sz="2000">
              <a:ln w="9525" cap="flat" cmpd="sng">
                <a:solidFill>
                  <a:srgbClr val="FF6600"/>
                </a:solidFill>
                <a:prstDash val="solid"/>
                <a:headEnd type="none" w="med" len="med"/>
                <a:tailEnd type="none" w="med" len="med"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2057" name="Rectangles 2056"/>
          <p:cNvSpPr/>
          <p:nvPr/>
        </p:nvSpPr>
        <p:spPr>
          <a:xfrm>
            <a:off x="1600200" y="2895600"/>
            <a:ext cx="5867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20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</a:rPr>
              <a:t>Đề tài: Một số động vật sống trong rừng</a:t>
            </a:r>
            <a:endParaRPr lang="en-US" sz="200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2058" name="Rectangles 2057"/>
          <p:cNvSpPr/>
          <p:nvPr/>
        </p:nvSpPr>
        <p:spPr>
          <a:xfrm>
            <a:off x="3276600" y="3505200"/>
            <a:ext cx="2743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2000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</a:rPr>
              <a:t>Chủ đề: Động Vật</a:t>
            </a:r>
            <a:endParaRPr lang="en-US" sz="2000">
              <a:ln w="9525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2059" name="Rectangles 2058"/>
          <p:cNvSpPr/>
          <p:nvPr/>
        </p:nvSpPr>
        <p:spPr>
          <a:xfrm>
            <a:off x="2209800" y="4191000"/>
            <a:ext cx="50292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200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</a:rPr>
              <a:t>Đối tượng: Trẻ 3-4 tuổi</a:t>
            </a:r>
            <a:endParaRPr lang="en-US" sz="200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charset="0"/>
              <a:ea typeface="Times New Roman" panose="02020603050405020304" charset="0"/>
            </a:endParaRPr>
          </a:p>
          <a:p>
            <a:pPr algn="ctr"/>
            <a:r>
              <a:rPr lang="en-US" sz="200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</a:rPr>
              <a:t>Lớp: Mầm</a:t>
            </a:r>
            <a:endParaRPr lang="en-US" sz="200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charset="0"/>
              <a:ea typeface="Times New Roman" panose="02020603050405020304" charset="0"/>
            </a:endParaRPr>
          </a:p>
          <a:p>
            <a:pPr algn="ctr"/>
            <a:r>
              <a:rPr lang="en-US" sz="200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</a:rPr>
              <a:t>Giáo viên dạy: Khổng Thị Gấm</a:t>
            </a:r>
            <a:endParaRPr lang="en-US" sz="200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2062" name="Rectangles 2061"/>
          <p:cNvSpPr/>
          <p:nvPr/>
        </p:nvSpPr>
        <p:spPr>
          <a:xfrm>
            <a:off x="1600200" y="2362200"/>
            <a:ext cx="6096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2000">
                <a:ln w="9525" cap="flat" cmpd="sng">
                  <a:solidFill>
                    <a:srgbClr val="FF66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</a:rPr>
              <a:t>Hoạt động: Phát Triển Nhận Thức</a:t>
            </a:r>
            <a:endParaRPr lang="en-US" sz="2000">
              <a:ln w="9525" cap="flat" cmpd="sng">
                <a:solidFill>
                  <a:srgbClr val="FF6600"/>
                </a:solidFill>
                <a:prstDash val="solid"/>
                <a:headEnd type="none" w="med" len="med"/>
                <a:tailEnd type="none" w="med" len="med"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2065" name="Rectangles 2064"/>
          <p:cNvSpPr/>
          <p:nvPr/>
        </p:nvSpPr>
        <p:spPr>
          <a:xfrm>
            <a:off x="1600200" y="2895600"/>
            <a:ext cx="5867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20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</a:rPr>
              <a:t>Đề tài: Một số động vật sống trong rừng</a:t>
            </a:r>
            <a:endParaRPr lang="en-US" sz="200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2066" name="Rectangles 2065"/>
          <p:cNvSpPr/>
          <p:nvPr/>
        </p:nvSpPr>
        <p:spPr>
          <a:xfrm>
            <a:off x="1600200" y="2362200"/>
            <a:ext cx="6096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2000">
                <a:ln w="9525" cap="flat" cmpd="sng">
                  <a:solidFill>
                    <a:srgbClr val="FF66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</a:rPr>
              <a:t>Hoạt động: Phát Triển Nhận Thức</a:t>
            </a:r>
            <a:endParaRPr lang="en-US" sz="2000">
              <a:ln w="9525" cap="flat" cmpd="sng">
                <a:solidFill>
                  <a:srgbClr val="FF6600"/>
                </a:solidFill>
                <a:prstDash val="solid"/>
                <a:headEnd type="none" w="med" len="med"/>
                <a:tailEnd type="none" w="med" len="med"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2070" name="Rectangles 2069"/>
          <p:cNvSpPr/>
          <p:nvPr/>
        </p:nvSpPr>
        <p:spPr>
          <a:xfrm>
            <a:off x="1600200" y="2895600"/>
            <a:ext cx="5867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20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</a:rPr>
              <a:t>Đề tài: Một số động vật sống trong rừng</a:t>
            </a:r>
            <a:endParaRPr lang="en-US" sz="200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2071" name="Rectangles 2070"/>
          <p:cNvSpPr/>
          <p:nvPr/>
        </p:nvSpPr>
        <p:spPr>
          <a:xfrm>
            <a:off x="1600200" y="2362200"/>
            <a:ext cx="6096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2000">
                <a:ln w="9525" cap="flat" cmpd="sng">
                  <a:solidFill>
                    <a:srgbClr val="FF66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</a:rPr>
              <a:t>Hoạt động: Phát Triển Nhận Thức</a:t>
            </a:r>
            <a:endParaRPr lang="en-US" sz="2000">
              <a:ln w="9525" cap="flat" cmpd="sng">
                <a:solidFill>
                  <a:srgbClr val="FF6600"/>
                </a:solidFill>
                <a:prstDash val="solid"/>
                <a:headEnd type="none" w="med" len="med"/>
                <a:tailEnd type="none" w="med" len="med"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charset="0"/>
              <a:ea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8132" name="Picture 48131" descr="voi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61" name="Picture 19460" descr="voi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43400" y="0"/>
            <a:ext cx="48006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2" name="Picture 19461" descr="h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86200"/>
            <a:ext cx="4572000" cy="2971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3" name="Rectangles 19462"/>
          <p:cNvSpPr/>
          <p:nvPr/>
        </p:nvSpPr>
        <p:spPr>
          <a:xfrm>
            <a:off x="0" y="228600"/>
            <a:ext cx="4191000" cy="823913"/>
          </a:xfrm>
          <a:prstGeom prst="rect">
            <a:avLst/>
          </a:prstGeom>
          <a:solidFill>
            <a:srgbClr val="0033CC"/>
          </a:solidFill>
          <a:ln w="9525">
            <a:noFill/>
          </a:ln>
        </p:spPr>
        <p:txBody>
          <a:bodyPr>
            <a:spAutoFit/>
          </a:bodyPr>
          <a:p>
            <a:pPr algn="ctr"/>
            <a:r>
              <a:rPr sz="4800" b="1">
                <a:solidFill>
                  <a:schemeClr val="bg1"/>
                </a:solidFill>
              </a:rPr>
              <a:t>So </a:t>
            </a:r>
            <a:r>
              <a:rPr sz="4800" b="1" dirty="0" err="1">
                <a:solidFill>
                  <a:schemeClr val="bg1"/>
                </a:solidFill>
              </a:rPr>
              <a:t>sánh</a:t>
            </a:r>
            <a:r>
              <a:rPr sz="4800" b="1">
                <a:solidFill>
                  <a:schemeClr val="bg1"/>
                </a:solidFill>
              </a:rPr>
              <a:t>: </a:t>
            </a:r>
            <a:endParaRPr sz="4800" b="1">
              <a:solidFill>
                <a:schemeClr val="bg1"/>
              </a:solidFill>
            </a:endParaRPr>
          </a:p>
        </p:txBody>
      </p:sp>
      <p:sp>
        <p:nvSpPr>
          <p:cNvPr id="19464" name="Rectangles 19463"/>
          <p:cNvSpPr/>
          <p:nvPr/>
        </p:nvSpPr>
        <p:spPr>
          <a:xfrm>
            <a:off x="0" y="3200400"/>
            <a:ext cx="4343400" cy="701675"/>
          </a:xfrm>
          <a:prstGeom prst="rect">
            <a:avLst/>
          </a:prstGeom>
          <a:solidFill>
            <a:schemeClr val="folHlink"/>
          </a:solidFill>
          <a:ln w="9525">
            <a:noFill/>
          </a:ln>
        </p:spPr>
        <p:txBody>
          <a:bodyPr>
            <a:spAutoFit/>
          </a:bodyPr>
          <a:p>
            <a:pPr algn="ctr"/>
            <a:r>
              <a:rPr sz="4000" b="1">
                <a:solidFill>
                  <a:srgbClr val="FF6600"/>
                </a:solidFill>
              </a:rPr>
              <a:t>Con </a:t>
            </a:r>
            <a:r>
              <a:rPr sz="4000" b="1" dirty="0" err="1">
                <a:solidFill>
                  <a:srgbClr val="FF6600"/>
                </a:solidFill>
              </a:rPr>
              <a:t>hổ</a:t>
            </a:r>
            <a:endParaRPr sz="4000" b="1">
              <a:solidFill>
                <a:srgbClr val="FF6600"/>
              </a:solidFill>
            </a:endParaRPr>
          </a:p>
        </p:txBody>
      </p:sp>
      <p:sp>
        <p:nvSpPr>
          <p:cNvPr id="19465" name="Rectangles 19464"/>
          <p:cNvSpPr/>
          <p:nvPr/>
        </p:nvSpPr>
        <p:spPr>
          <a:xfrm>
            <a:off x="5867400" y="0"/>
            <a:ext cx="2667000" cy="823913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>
            <a:spAutoFit/>
          </a:bodyPr>
          <a:p>
            <a:pPr algn="ctr"/>
            <a:r>
              <a:rPr sz="4800" b="1">
                <a:solidFill>
                  <a:srgbClr val="CC3300"/>
                </a:solidFill>
              </a:rPr>
              <a:t>con </a:t>
            </a:r>
            <a:r>
              <a:rPr sz="4800" b="1" dirty="0" err="1">
                <a:solidFill>
                  <a:srgbClr val="CC3300"/>
                </a:solidFill>
              </a:rPr>
              <a:t>voi</a:t>
            </a:r>
            <a:endParaRPr sz="4800" b="1">
              <a:solidFill>
                <a:srgbClr val="CC33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20" name="Picture 9219" descr="Huou cao c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1" name="Rectangles 9220"/>
          <p:cNvSpPr/>
          <p:nvPr/>
        </p:nvSpPr>
        <p:spPr>
          <a:xfrm>
            <a:off x="4267200" y="5410200"/>
            <a:ext cx="4876800" cy="1295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/>
            <a:r>
              <a:rPr lang="en-US" sz="3600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Times New Roman" panose="02020603050405020304" charset="0"/>
                <a:ea typeface="Times New Roman" panose="02020603050405020304" charset="0"/>
              </a:rPr>
              <a:t>Hươu cao cổ</a:t>
            </a:r>
            <a:endParaRPr lang="en-US" sz="3600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Times New Roman" panose="02020603050405020304" charset="0"/>
              <a:ea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4" name="Picture 10243" descr="huou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5" name="Rectangles 10244"/>
          <p:cNvSpPr/>
          <p:nvPr/>
        </p:nvSpPr>
        <p:spPr>
          <a:xfrm>
            <a:off x="381000" y="5486400"/>
            <a:ext cx="28194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</a:rPr>
              <a:t>Con nai</a:t>
            </a:r>
            <a:endParaRPr lang="en-US" sz="360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 panose="02020603050405020304" charset="0"/>
              <a:ea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4" name="Picture 15363" descr="ngua_van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6" name="Rectangles 15365"/>
          <p:cNvSpPr/>
          <p:nvPr/>
        </p:nvSpPr>
        <p:spPr>
          <a:xfrm>
            <a:off x="6096000" y="6188075"/>
            <a:ext cx="2743200" cy="669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9050" cap="flat" cmpd="sng">
                  <a:solidFill>
                    <a:srgbClr val="FF66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charset="0"/>
                <a:ea typeface="Times New Roman" panose="02020603050405020304" charset="0"/>
              </a:rPr>
              <a:t>Ngựa vằn</a:t>
            </a:r>
            <a:endParaRPr lang="en-US" sz="3600">
              <a:ln w="19050" cap="flat" cmpd="sng">
                <a:solidFill>
                  <a:srgbClr val="FF66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charset="0"/>
              <a:ea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8" name="Picture 11267" descr="th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9" name="Rectangles 11268"/>
          <p:cNvSpPr/>
          <p:nvPr/>
        </p:nvSpPr>
        <p:spPr>
          <a:xfrm>
            <a:off x="5486400" y="5410200"/>
            <a:ext cx="3276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</a:rPr>
              <a:t>Con Thỏ</a:t>
            </a:r>
            <a:endParaRPr lang="en-US" sz="360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  <a:tileRect/>
              </a:gradFill>
              <a:effectLst>
                <a:outerShdw dist="35921" dir="2699999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 charset="0"/>
              <a:ea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40" name="Picture 14339" descr="gau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1" name="Rectangles 14340"/>
          <p:cNvSpPr/>
          <p:nvPr/>
        </p:nvSpPr>
        <p:spPr>
          <a:xfrm>
            <a:off x="5334000" y="5715000"/>
            <a:ext cx="3810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spc="720"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  <a:tileRect/>
                </a:gradFill>
                <a:effectLst>
                  <a:outerShdw dist="45791" dir="3378595" algn="ctr" rotWithShape="0">
                    <a:srgbClr val="4D4D4D">
                      <a:alpha val="80000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</a:rPr>
              <a:t>Con Gấu Trúc</a:t>
            </a:r>
            <a:endParaRPr lang="en-US" sz="3600" spc="720">
              <a:ln w="952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AAAAA"/>
                  </a:gs>
                  <a:gs pos="100000">
                    <a:srgbClr val="FFFFFF"/>
                  </a:gs>
                </a:gsLst>
                <a:lin ang="5400000" scaled="1"/>
                <a:tileRect/>
              </a:gradFill>
              <a:effectLst>
                <a:outerShdw dist="45791" dir="3378595" algn="ctr" rotWithShape="0">
                  <a:srgbClr val="4D4D4D">
                    <a:alpha val="80000"/>
                  </a:srgbClr>
                </a:outerShdw>
              </a:effectLst>
              <a:latin typeface="Times New Roman" panose="02020603050405020304" charset="0"/>
              <a:ea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2" name="Picture 12291" descr="chuot tu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718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3" name="Rectangles 12292"/>
          <p:cNvSpPr/>
          <p:nvPr/>
        </p:nvSpPr>
        <p:spPr>
          <a:xfrm>
            <a:off x="1066800" y="5943600"/>
            <a:ext cx="3429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905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charset="0"/>
                <a:ea typeface="Times New Roman" panose="02020603050405020304" charset="0"/>
              </a:rPr>
              <a:t>Chuột túi</a:t>
            </a:r>
            <a:endParaRPr lang="en-US" sz="3600">
              <a:ln w="190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charset="0"/>
              <a:ea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8" name="Picture 16387" descr="khung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0" name="Text Placeholder 16389"/>
          <p:cNvSpPr>
            <a:spLocks noGrp="1"/>
          </p:cNvSpPr>
          <p:nvPr>
            <p:ph type="body" idx="1"/>
          </p:nvPr>
        </p:nvSpPr>
        <p:spPr>
          <a:xfrm>
            <a:off x="2590800" y="2667000"/>
            <a:ext cx="4343400" cy="1600200"/>
          </a:xfrm>
          <a:ln/>
        </p:spPr>
        <p:txBody>
          <a:bodyPr/>
          <a:p>
            <a:pPr>
              <a:buNone/>
            </a:pPr>
            <a:r>
              <a:rPr sz="7200" b="1" i="1" dirty="0" err="1">
                <a:solidFill>
                  <a:srgbClr val="FF6600"/>
                </a:solidFill>
              </a:rPr>
              <a:t>Trò</a:t>
            </a:r>
            <a:r>
              <a:rPr sz="7200" b="1" i="1">
                <a:solidFill>
                  <a:srgbClr val="FF6600"/>
                </a:solidFill>
              </a:rPr>
              <a:t> </a:t>
            </a:r>
            <a:r>
              <a:rPr sz="7200" b="1" i="1" dirty="0" err="1">
                <a:solidFill>
                  <a:srgbClr val="FF6600"/>
                </a:solidFill>
              </a:rPr>
              <a:t>chơi</a:t>
            </a:r>
            <a:endParaRPr sz="7200" b="1" i="1">
              <a:solidFill>
                <a:srgbClr val="FF6600"/>
              </a:solidFill>
            </a:endParaRPr>
          </a:p>
        </p:txBody>
      </p:sp>
      <p:sp>
        <p:nvSpPr>
          <p:cNvPr id="16391" name="Rectangles 16390"/>
          <p:cNvSpPr/>
          <p:nvPr/>
        </p:nvSpPr>
        <p:spPr>
          <a:xfrm>
            <a:off x="1066800" y="990600"/>
            <a:ext cx="7315200" cy="1433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8800" b="1" dirty="0" err="1">
                <a:solidFill>
                  <a:srgbClr val="0033CC"/>
                </a:solidFill>
              </a:rPr>
              <a:t>Hoạt</a:t>
            </a:r>
            <a:r>
              <a:rPr sz="8800" b="1">
                <a:solidFill>
                  <a:srgbClr val="0033CC"/>
                </a:solidFill>
              </a:rPr>
              <a:t> </a:t>
            </a:r>
            <a:r>
              <a:rPr sz="8800" b="1" dirty="0" err="1">
                <a:solidFill>
                  <a:srgbClr val="0033CC"/>
                </a:solidFill>
              </a:rPr>
              <a:t>động</a:t>
            </a:r>
            <a:r>
              <a:rPr sz="8800" b="1">
                <a:solidFill>
                  <a:srgbClr val="0033CC"/>
                </a:solidFill>
              </a:rPr>
              <a:t>: 3</a:t>
            </a:r>
            <a:endParaRPr sz="8800" b="1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62" name="Picture 40961" descr="khung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6774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63" name="Rectangles 40962"/>
          <p:cNvSpPr/>
          <p:nvPr/>
        </p:nvSpPr>
        <p:spPr>
          <a:xfrm>
            <a:off x="1524000" y="2057400"/>
            <a:ext cx="6324600" cy="1431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4400" b="1" dirty="0" err="1">
                <a:solidFill>
                  <a:srgbClr val="FF0000"/>
                </a:solidFill>
              </a:rPr>
              <a:t>Trò</a:t>
            </a:r>
            <a:r>
              <a:rPr sz="4400" b="1">
                <a:solidFill>
                  <a:srgbClr val="FF0000"/>
                </a:solidFill>
              </a:rPr>
              <a:t> </a:t>
            </a:r>
            <a:r>
              <a:rPr sz="4400" b="1" dirty="0" err="1">
                <a:solidFill>
                  <a:srgbClr val="FF0000"/>
                </a:solidFill>
              </a:rPr>
              <a:t>chơi</a:t>
            </a:r>
            <a:r>
              <a:rPr sz="4400" b="1">
                <a:solidFill>
                  <a:srgbClr val="FF0000"/>
                </a:solidFill>
              </a:rPr>
              <a:t> 1:</a:t>
            </a:r>
            <a:endParaRPr sz="4400" b="1">
              <a:solidFill>
                <a:srgbClr val="FF0000"/>
              </a:solidFill>
            </a:endParaRPr>
          </a:p>
          <a:p>
            <a:r>
              <a:rPr sz="4400" b="1">
                <a:solidFill>
                  <a:srgbClr val="FF0000"/>
                </a:solidFill>
              </a:rPr>
              <a:t> </a:t>
            </a:r>
            <a:r>
              <a:rPr sz="4000" b="1" i="1">
                <a:solidFill>
                  <a:srgbClr val="FF0000"/>
                </a:solidFill>
              </a:rPr>
              <a:t>“ </a:t>
            </a:r>
            <a:r>
              <a:rPr sz="4000" b="1" i="1" dirty="0" err="1">
                <a:solidFill>
                  <a:srgbClr val="FF0000"/>
                </a:solidFill>
              </a:rPr>
              <a:t>Nhìn</a:t>
            </a:r>
            <a:r>
              <a:rPr sz="4000" b="1" i="1">
                <a:solidFill>
                  <a:srgbClr val="FF0000"/>
                </a:solidFill>
              </a:rPr>
              <a:t> </a:t>
            </a:r>
            <a:r>
              <a:rPr sz="4000" b="1" i="1" dirty="0" err="1">
                <a:solidFill>
                  <a:srgbClr val="FF0000"/>
                </a:solidFill>
              </a:rPr>
              <a:t>nhanh</a:t>
            </a:r>
            <a:r>
              <a:rPr sz="4000" b="1" i="1">
                <a:solidFill>
                  <a:srgbClr val="FF0000"/>
                </a:solidFill>
              </a:rPr>
              <a:t> </a:t>
            </a:r>
            <a:r>
              <a:rPr sz="4000" b="1" i="1" dirty="0" err="1">
                <a:solidFill>
                  <a:srgbClr val="FF0000"/>
                </a:solidFill>
              </a:rPr>
              <a:t>đoán</a:t>
            </a:r>
            <a:r>
              <a:rPr sz="4000" b="1" i="1">
                <a:solidFill>
                  <a:srgbClr val="FF0000"/>
                </a:solidFill>
              </a:rPr>
              <a:t> </a:t>
            </a:r>
            <a:r>
              <a:rPr sz="4000" b="1" i="1" dirty="0" err="1">
                <a:solidFill>
                  <a:srgbClr val="FF0000"/>
                </a:solidFill>
              </a:rPr>
              <a:t>giỏi</a:t>
            </a:r>
            <a:r>
              <a:rPr sz="4000" b="1" i="1">
                <a:solidFill>
                  <a:srgbClr val="FF0000"/>
                </a:solidFill>
              </a:rPr>
              <a:t>”</a:t>
            </a:r>
            <a:endParaRPr sz="4000" b="1"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100" name="Picture 4099" descr="Khung_hinh_dep_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28600"/>
            <a:ext cx="9144000" cy="662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1" name="Rectangles 4100"/>
          <p:cNvSpPr/>
          <p:nvPr/>
        </p:nvSpPr>
        <p:spPr>
          <a:xfrm>
            <a:off x="838200" y="1066800"/>
            <a:ext cx="70104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4000" b="1" dirty="0" err="1">
                <a:solidFill>
                  <a:srgbClr val="FF3300"/>
                </a:solidFill>
              </a:rPr>
              <a:t>Hoạt</a:t>
            </a:r>
            <a:r>
              <a:rPr sz="4000" b="1">
                <a:solidFill>
                  <a:srgbClr val="FF3300"/>
                </a:solidFill>
              </a:rPr>
              <a:t> </a:t>
            </a:r>
            <a:r>
              <a:rPr sz="4000" b="1" dirty="0" err="1">
                <a:solidFill>
                  <a:srgbClr val="FF3300"/>
                </a:solidFill>
              </a:rPr>
              <a:t>động</a:t>
            </a:r>
            <a:r>
              <a:rPr sz="4000" b="1">
                <a:solidFill>
                  <a:srgbClr val="FF3300"/>
                </a:solidFill>
              </a:rPr>
              <a:t> 1: </a:t>
            </a:r>
            <a:r>
              <a:rPr sz="4000" b="1" dirty="0" err="1">
                <a:solidFill>
                  <a:srgbClr val="FF3300"/>
                </a:solidFill>
              </a:rPr>
              <a:t>Gây</a:t>
            </a:r>
            <a:r>
              <a:rPr sz="4000" b="1">
                <a:solidFill>
                  <a:srgbClr val="FF3300"/>
                </a:solidFill>
              </a:rPr>
              <a:t> </a:t>
            </a:r>
            <a:r>
              <a:rPr sz="4000" b="1" dirty="0" err="1">
                <a:solidFill>
                  <a:srgbClr val="FF3300"/>
                </a:solidFill>
              </a:rPr>
              <a:t>hứng</a:t>
            </a:r>
            <a:r>
              <a:rPr sz="4000" b="1">
                <a:solidFill>
                  <a:srgbClr val="FF3300"/>
                </a:solidFill>
              </a:rPr>
              <a:t> </a:t>
            </a:r>
            <a:r>
              <a:rPr sz="4000" b="1" dirty="0" err="1">
                <a:solidFill>
                  <a:srgbClr val="FF3300"/>
                </a:solidFill>
              </a:rPr>
              <a:t>thú</a:t>
            </a:r>
            <a:endParaRPr sz="4000" b="1">
              <a:solidFill>
                <a:srgbClr val="FF3300"/>
              </a:solidFill>
            </a:endParaRPr>
          </a:p>
        </p:txBody>
      </p:sp>
      <p:sp>
        <p:nvSpPr>
          <p:cNvPr id="4102" name="Rectangles 4101"/>
          <p:cNvSpPr/>
          <p:nvPr/>
        </p:nvSpPr>
        <p:spPr>
          <a:xfrm>
            <a:off x="762000" y="2743200"/>
            <a:ext cx="6934200" cy="1736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5400" b="1" i="1" dirty="0" err="1">
                <a:solidFill>
                  <a:srgbClr val="3333CC"/>
                </a:solidFill>
              </a:rPr>
              <a:t>Cô</a:t>
            </a:r>
            <a:r>
              <a:rPr sz="5400" b="1" i="1">
                <a:solidFill>
                  <a:srgbClr val="3333CC"/>
                </a:solidFill>
              </a:rPr>
              <a:t> </a:t>
            </a:r>
            <a:r>
              <a:rPr sz="5400" b="1" i="1" dirty="0" err="1">
                <a:solidFill>
                  <a:srgbClr val="3333CC"/>
                </a:solidFill>
              </a:rPr>
              <a:t>và</a:t>
            </a:r>
            <a:r>
              <a:rPr sz="5400" b="1" i="1">
                <a:solidFill>
                  <a:srgbClr val="3333CC"/>
                </a:solidFill>
              </a:rPr>
              <a:t> </a:t>
            </a:r>
            <a:r>
              <a:rPr sz="5400" b="1" i="1" dirty="0" err="1">
                <a:solidFill>
                  <a:srgbClr val="3333CC"/>
                </a:solidFill>
              </a:rPr>
              <a:t>trẻ</a:t>
            </a:r>
            <a:r>
              <a:rPr sz="5400" b="1" i="1">
                <a:solidFill>
                  <a:srgbClr val="3333CC"/>
                </a:solidFill>
              </a:rPr>
              <a:t> </a:t>
            </a:r>
            <a:r>
              <a:rPr sz="5400" b="1" i="1" dirty="0" err="1">
                <a:solidFill>
                  <a:srgbClr val="3333CC"/>
                </a:solidFill>
              </a:rPr>
              <a:t>hát</a:t>
            </a:r>
            <a:r>
              <a:rPr sz="5400" b="1" i="1">
                <a:solidFill>
                  <a:srgbClr val="3333CC"/>
                </a:solidFill>
              </a:rPr>
              <a:t> </a:t>
            </a:r>
            <a:r>
              <a:rPr sz="5400" b="1" i="1" dirty="0" err="1">
                <a:solidFill>
                  <a:srgbClr val="3333CC"/>
                </a:solidFill>
              </a:rPr>
              <a:t>bài</a:t>
            </a:r>
            <a:r>
              <a:rPr sz="5400" b="1" i="1">
                <a:solidFill>
                  <a:srgbClr val="3333CC"/>
                </a:solidFill>
              </a:rPr>
              <a:t>: </a:t>
            </a:r>
            <a:endParaRPr sz="5400" b="1" i="1">
              <a:solidFill>
                <a:srgbClr val="3333CC"/>
              </a:solidFill>
            </a:endParaRPr>
          </a:p>
          <a:p>
            <a:pPr algn="ctr"/>
            <a:r>
              <a:rPr sz="5400" b="1" i="1">
                <a:solidFill>
                  <a:srgbClr val="3333CC"/>
                </a:solidFill>
              </a:rPr>
              <a:t>“</a:t>
            </a:r>
            <a:r>
              <a:rPr sz="5400" b="1" i="1" dirty="0" err="1">
                <a:solidFill>
                  <a:srgbClr val="3333CC"/>
                </a:solidFill>
              </a:rPr>
              <a:t>Đố</a:t>
            </a:r>
            <a:r>
              <a:rPr sz="5400" b="1" i="1">
                <a:solidFill>
                  <a:srgbClr val="3333CC"/>
                </a:solidFill>
              </a:rPr>
              <a:t> </a:t>
            </a:r>
            <a:r>
              <a:rPr sz="5400" b="1" i="1" dirty="0" err="1">
                <a:solidFill>
                  <a:srgbClr val="3333CC"/>
                </a:solidFill>
              </a:rPr>
              <a:t>bạn</a:t>
            </a:r>
            <a:r>
              <a:rPr sz="5400" b="1" i="1">
                <a:solidFill>
                  <a:srgbClr val="3333CC"/>
                </a:solidFill>
              </a:rPr>
              <a:t>”</a:t>
            </a:r>
            <a:endParaRPr sz="5400" b="1" i="1">
              <a:solidFill>
                <a:srgbClr val="3333CC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8" name="Picture 266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762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652" name="Picture 276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76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676" name="Picture 2867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5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9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3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7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1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5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9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3" name="Text Placeholder 51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pPr algn="ctr">
              <a:buNone/>
            </a:pPr>
            <a:r>
              <a:t> </a:t>
            </a:r>
            <a:endParaRPr sz="4000" b="1" i="1">
              <a:solidFill>
                <a:srgbClr val="3333CC"/>
              </a:solidFill>
            </a:endParaRPr>
          </a:p>
        </p:txBody>
      </p:sp>
      <p:pic>
        <p:nvPicPr>
          <p:cNvPr id="5124" name="Picture 5123" descr="khung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5" name="Rectangles 5124"/>
          <p:cNvSpPr/>
          <p:nvPr/>
        </p:nvSpPr>
        <p:spPr>
          <a:xfrm>
            <a:off x="1600200" y="1143000"/>
            <a:ext cx="6781800" cy="1098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6600" b="1" dirty="0" err="1">
                <a:solidFill>
                  <a:srgbClr val="FF3300"/>
                </a:solidFill>
              </a:rPr>
              <a:t>Hoạt</a:t>
            </a:r>
            <a:r>
              <a:rPr sz="6600" b="1">
                <a:solidFill>
                  <a:srgbClr val="FF3300"/>
                </a:solidFill>
              </a:rPr>
              <a:t> </a:t>
            </a:r>
            <a:r>
              <a:rPr sz="6600" b="1" dirty="0" err="1">
                <a:solidFill>
                  <a:srgbClr val="FF3300"/>
                </a:solidFill>
              </a:rPr>
              <a:t>động</a:t>
            </a:r>
            <a:r>
              <a:rPr sz="6600" b="1">
                <a:solidFill>
                  <a:srgbClr val="FF3300"/>
                </a:solidFill>
              </a:rPr>
              <a:t>: 2</a:t>
            </a:r>
            <a:endParaRPr sz="6600" b="1">
              <a:solidFill>
                <a:srgbClr val="FF3300"/>
              </a:solidFill>
            </a:endParaRPr>
          </a:p>
        </p:txBody>
      </p:sp>
      <p:sp>
        <p:nvSpPr>
          <p:cNvPr id="5126" name="Rectangles 5125"/>
          <p:cNvSpPr/>
          <p:nvPr/>
        </p:nvSpPr>
        <p:spPr>
          <a:xfrm>
            <a:off x="1981200" y="3124200"/>
            <a:ext cx="6477000" cy="210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4400" b="1" i="1" dirty="0" err="1">
                <a:solidFill>
                  <a:srgbClr val="3333CC"/>
                </a:solidFill>
              </a:rPr>
              <a:t>Quan</a:t>
            </a:r>
            <a:r>
              <a:rPr sz="4400" b="1" i="1">
                <a:solidFill>
                  <a:srgbClr val="3333CC"/>
                </a:solidFill>
              </a:rPr>
              <a:t> </a:t>
            </a:r>
            <a:r>
              <a:rPr sz="4400" b="1" i="1" dirty="0" err="1">
                <a:solidFill>
                  <a:srgbClr val="3333CC"/>
                </a:solidFill>
              </a:rPr>
              <a:t>sát</a:t>
            </a:r>
            <a:r>
              <a:rPr sz="4400" b="1" i="1">
                <a:solidFill>
                  <a:srgbClr val="3333CC"/>
                </a:solidFill>
              </a:rPr>
              <a:t> </a:t>
            </a:r>
            <a:r>
              <a:rPr sz="4400" b="1" i="1" dirty="0" err="1">
                <a:solidFill>
                  <a:srgbClr val="3333CC"/>
                </a:solidFill>
              </a:rPr>
              <a:t>và</a:t>
            </a:r>
            <a:r>
              <a:rPr sz="4400" b="1" i="1">
                <a:solidFill>
                  <a:srgbClr val="3333CC"/>
                </a:solidFill>
              </a:rPr>
              <a:t> </a:t>
            </a:r>
            <a:r>
              <a:rPr sz="4400" b="1" i="1" dirty="0" err="1">
                <a:solidFill>
                  <a:srgbClr val="3333CC"/>
                </a:solidFill>
              </a:rPr>
              <a:t>đàm</a:t>
            </a:r>
            <a:r>
              <a:rPr sz="4400" b="1" i="1">
                <a:solidFill>
                  <a:srgbClr val="3333CC"/>
                </a:solidFill>
              </a:rPr>
              <a:t> </a:t>
            </a:r>
            <a:r>
              <a:rPr sz="4400" b="1" i="1" dirty="0" err="1">
                <a:solidFill>
                  <a:srgbClr val="3333CC"/>
                </a:solidFill>
              </a:rPr>
              <a:t>thoại</a:t>
            </a:r>
            <a:r>
              <a:rPr sz="4400" b="1" i="1">
                <a:solidFill>
                  <a:srgbClr val="3333CC"/>
                </a:solidFill>
              </a:rPr>
              <a:t> </a:t>
            </a:r>
            <a:endParaRPr sz="4400" b="1" i="1">
              <a:solidFill>
                <a:srgbClr val="3333CC"/>
              </a:solidFill>
            </a:endParaRPr>
          </a:p>
          <a:p>
            <a:pPr algn="ctr"/>
            <a:r>
              <a:rPr sz="4400" b="1" i="1" dirty="0" err="1">
                <a:solidFill>
                  <a:srgbClr val="3333CC"/>
                </a:solidFill>
              </a:rPr>
              <a:t>một</a:t>
            </a:r>
            <a:r>
              <a:rPr sz="4400" b="1" i="1">
                <a:solidFill>
                  <a:srgbClr val="3333CC"/>
                </a:solidFill>
              </a:rPr>
              <a:t> </a:t>
            </a:r>
            <a:r>
              <a:rPr sz="4400" b="1" i="1" dirty="0" err="1">
                <a:solidFill>
                  <a:srgbClr val="3333CC"/>
                </a:solidFill>
              </a:rPr>
              <a:t>số</a:t>
            </a:r>
            <a:r>
              <a:rPr sz="4400" b="1" i="1">
                <a:solidFill>
                  <a:srgbClr val="3333CC"/>
                </a:solidFill>
              </a:rPr>
              <a:t> con </a:t>
            </a:r>
            <a:r>
              <a:rPr sz="4400" b="1" i="1" dirty="0" err="1">
                <a:solidFill>
                  <a:srgbClr val="3333CC"/>
                </a:solidFill>
              </a:rPr>
              <a:t>vật</a:t>
            </a:r>
            <a:r>
              <a:rPr sz="4400" b="1" i="1">
                <a:solidFill>
                  <a:srgbClr val="3333CC"/>
                </a:solidFill>
              </a:rPr>
              <a:t> </a:t>
            </a:r>
            <a:r>
              <a:rPr sz="4400" b="1" i="1" dirty="0" err="1">
                <a:solidFill>
                  <a:srgbClr val="3333CC"/>
                </a:solidFill>
              </a:rPr>
              <a:t>sống</a:t>
            </a:r>
            <a:r>
              <a:rPr sz="4400" b="1" i="1">
                <a:solidFill>
                  <a:srgbClr val="3333CC"/>
                </a:solidFill>
              </a:rPr>
              <a:t> </a:t>
            </a:r>
            <a:r>
              <a:rPr sz="4400" b="1" i="1" dirty="0" err="1">
                <a:solidFill>
                  <a:srgbClr val="3333CC"/>
                </a:solidFill>
              </a:rPr>
              <a:t>trong</a:t>
            </a:r>
            <a:r>
              <a:rPr sz="4400" b="1" i="1">
                <a:solidFill>
                  <a:srgbClr val="3333CC"/>
                </a:solidFill>
              </a:rPr>
              <a:t> </a:t>
            </a:r>
            <a:r>
              <a:rPr sz="4400" b="1" i="1" dirty="0" err="1">
                <a:solidFill>
                  <a:srgbClr val="3333CC"/>
                </a:solidFill>
              </a:rPr>
              <a:t>rừng</a:t>
            </a:r>
            <a:endParaRPr sz="4400" b="1" i="1">
              <a:solidFill>
                <a:srgbClr val="3333CC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5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8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80" name="Picture 24579" descr="khung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1" name="Rectangles 24580"/>
          <p:cNvSpPr/>
          <p:nvPr/>
        </p:nvSpPr>
        <p:spPr>
          <a:xfrm>
            <a:off x="-228600" y="1066800"/>
            <a:ext cx="9372600" cy="2103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7200" b="1" dirty="0" err="1">
                <a:solidFill>
                  <a:srgbClr val="0033CC"/>
                </a:solidFill>
              </a:rPr>
              <a:t>Trò</a:t>
            </a:r>
            <a:r>
              <a:rPr sz="7200" b="1">
                <a:solidFill>
                  <a:srgbClr val="0033CC"/>
                </a:solidFill>
              </a:rPr>
              <a:t> </a:t>
            </a:r>
            <a:r>
              <a:rPr sz="7200" b="1" dirty="0" err="1">
                <a:solidFill>
                  <a:srgbClr val="0033CC"/>
                </a:solidFill>
              </a:rPr>
              <a:t>chơi</a:t>
            </a:r>
            <a:r>
              <a:rPr sz="7200" b="1">
                <a:solidFill>
                  <a:srgbClr val="0033CC"/>
                </a:solidFill>
              </a:rPr>
              <a:t> 2:  </a:t>
            </a:r>
            <a:br>
              <a:rPr sz="7200" b="1">
                <a:solidFill>
                  <a:srgbClr val="0033CC"/>
                </a:solidFill>
              </a:rPr>
            </a:br>
            <a:r>
              <a:rPr sz="6000" b="1" i="1">
                <a:solidFill>
                  <a:srgbClr val="0033CC"/>
                </a:solidFill>
              </a:rPr>
              <a:t>“ </a:t>
            </a:r>
            <a:r>
              <a:rPr sz="6000" b="1" i="1" dirty="0" err="1">
                <a:solidFill>
                  <a:srgbClr val="0033CC"/>
                </a:solidFill>
              </a:rPr>
              <a:t>Đội</a:t>
            </a:r>
            <a:r>
              <a:rPr sz="6000" b="1" i="1">
                <a:solidFill>
                  <a:srgbClr val="0033CC"/>
                </a:solidFill>
              </a:rPr>
              <a:t> </a:t>
            </a:r>
            <a:r>
              <a:rPr sz="6000" b="1" i="1" dirty="0" err="1">
                <a:solidFill>
                  <a:srgbClr val="0033CC"/>
                </a:solidFill>
              </a:rPr>
              <a:t>nào</a:t>
            </a:r>
            <a:r>
              <a:rPr sz="6000" b="1" i="1">
                <a:solidFill>
                  <a:srgbClr val="0033CC"/>
                </a:solidFill>
              </a:rPr>
              <a:t> </a:t>
            </a:r>
            <a:r>
              <a:rPr sz="6000" b="1" i="1" dirty="0" err="1">
                <a:solidFill>
                  <a:srgbClr val="0033CC"/>
                </a:solidFill>
              </a:rPr>
              <a:t>giỏi</a:t>
            </a:r>
            <a:r>
              <a:rPr sz="6000" b="1" i="1">
                <a:solidFill>
                  <a:srgbClr val="0033CC"/>
                </a:solidFill>
              </a:rPr>
              <a:t> </a:t>
            </a:r>
            <a:r>
              <a:rPr sz="6000" b="1" i="1" dirty="0" err="1">
                <a:solidFill>
                  <a:srgbClr val="0033CC"/>
                </a:solidFill>
              </a:rPr>
              <a:t>nhất</a:t>
            </a:r>
            <a:r>
              <a:rPr sz="6000" b="1" i="1">
                <a:solidFill>
                  <a:srgbClr val="0033CC"/>
                </a:solidFill>
              </a:rPr>
              <a:t> ”</a:t>
            </a:r>
            <a:endParaRPr sz="6000" b="1" i="1">
              <a:solidFill>
                <a:srgbClr val="0033CC"/>
              </a:solidFill>
            </a:endParaRPr>
          </a:p>
        </p:txBody>
      </p:sp>
      <p:pic>
        <p:nvPicPr>
          <p:cNvPr id="24585" name="voi con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19800" y="4495800"/>
            <a:ext cx="838200" cy="60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5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510" fill="hold"/>
                                        <p:tgtEl>
                                          <p:spTgt spid="245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5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2" name="Picture 17411" descr="khung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3" name="Rectangles 17412"/>
          <p:cNvSpPr/>
          <p:nvPr/>
        </p:nvSpPr>
        <p:spPr>
          <a:xfrm>
            <a:off x="2057400" y="1828800"/>
            <a:ext cx="5318125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905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charset="0"/>
                <a:ea typeface="Times New Roman" panose="02020603050405020304" charset="0"/>
              </a:rPr>
              <a:t>Chúc các cô luôn mạnh khỏe</a:t>
            </a:r>
            <a:endParaRPr lang="en-US" sz="3600">
              <a:ln w="1905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17415" name="Rectangles 17414"/>
          <p:cNvSpPr/>
          <p:nvPr/>
        </p:nvSpPr>
        <p:spPr>
          <a:xfrm>
            <a:off x="1981200" y="3173413"/>
            <a:ext cx="5181600" cy="865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</a:rPr>
              <a:t>Các cháu học giỏi chăm ngoan!</a:t>
            </a:r>
            <a:endParaRPr lang="en-US" sz="3600">
              <a:ln w="127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 panose="02020603050405020304" charset="0"/>
              <a:ea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5060" name="Picture 45059" descr="h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7108" name="Picture 47107" descr="su tu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5" name="Text Placeholder 18434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990600"/>
          </a:xfrm>
          <a:solidFill>
            <a:srgbClr val="0033CC"/>
          </a:solidFill>
          <a:ln>
            <a:solidFill>
              <a:srgbClr val="FFFF00"/>
            </a:solidFill>
            <a:miter/>
          </a:ln>
        </p:spPr>
        <p:txBody>
          <a:bodyPr/>
          <a:p>
            <a:pPr algn="ctr">
              <a:buNone/>
            </a:pPr>
            <a:r>
              <a:rPr sz="4400" b="1">
                <a:solidFill>
                  <a:schemeClr val="bg1"/>
                </a:solidFill>
              </a:rPr>
              <a:t>So </a:t>
            </a:r>
            <a:r>
              <a:rPr sz="4400" b="1" dirty="0" err="1">
                <a:solidFill>
                  <a:schemeClr val="bg1"/>
                </a:solidFill>
              </a:rPr>
              <a:t>sánh</a:t>
            </a:r>
            <a:r>
              <a:rPr sz="4400" b="1">
                <a:solidFill>
                  <a:schemeClr val="bg1"/>
                </a:solidFill>
              </a:rPr>
              <a:t>: Con </a:t>
            </a:r>
            <a:r>
              <a:rPr sz="4400" b="1" dirty="0" err="1">
                <a:solidFill>
                  <a:schemeClr val="bg1"/>
                </a:solidFill>
              </a:rPr>
              <a:t>hổ</a:t>
            </a:r>
            <a:r>
              <a:rPr sz="4400" b="1">
                <a:solidFill>
                  <a:schemeClr val="bg1"/>
                </a:solidFill>
              </a:rPr>
              <a:t> </a:t>
            </a:r>
            <a:r>
              <a:rPr sz="4400" b="1" dirty="0" err="1">
                <a:solidFill>
                  <a:schemeClr val="bg1"/>
                </a:solidFill>
              </a:rPr>
              <a:t>và</a:t>
            </a:r>
            <a:r>
              <a:rPr sz="4400" b="1">
                <a:solidFill>
                  <a:schemeClr val="bg1"/>
                </a:solidFill>
              </a:rPr>
              <a:t> con </a:t>
            </a:r>
            <a:r>
              <a:rPr sz="4400" b="1" dirty="0" err="1">
                <a:solidFill>
                  <a:schemeClr val="bg1"/>
                </a:solidFill>
              </a:rPr>
              <a:t>sư</a:t>
            </a:r>
            <a:r>
              <a:rPr sz="4400" b="1">
                <a:solidFill>
                  <a:schemeClr val="bg1"/>
                </a:solidFill>
              </a:rPr>
              <a:t> </a:t>
            </a:r>
            <a:r>
              <a:rPr sz="4400" b="1" dirty="0" err="1">
                <a:solidFill>
                  <a:schemeClr val="bg1"/>
                </a:solidFill>
              </a:rPr>
              <a:t>tử</a:t>
            </a:r>
            <a:endParaRPr sz="4400" b="1">
              <a:solidFill>
                <a:schemeClr val="bg1"/>
              </a:solidFill>
            </a:endParaRPr>
          </a:p>
        </p:txBody>
      </p:sp>
      <p:pic>
        <p:nvPicPr>
          <p:cNvPr id="18436" name="Picture 18435" descr="su tu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90600"/>
            <a:ext cx="5181600" cy="586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7" name="Picture 18436" descr="h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990600"/>
            <a:ext cx="4800600" cy="5867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9154" name="Picture 49153" descr="con ba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155" name="Rectangles 49154"/>
          <p:cNvSpPr/>
          <p:nvPr/>
        </p:nvSpPr>
        <p:spPr>
          <a:xfrm>
            <a:off x="2895600" y="6096000"/>
            <a:ext cx="4267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2000">
                <a:ln w="1270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charset="0"/>
                <a:ea typeface="Times New Roman" panose="02020603050405020304" charset="0"/>
              </a:rPr>
              <a:t>Con báo</a:t>
            </a:r>
            <a:endParaRPr lang="en-US" sz="2000">
              <a:ln w="127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charset="0"/>
              <a:ea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0178" name="Picture 50177" descr="cao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179" name="Rectangles 50178"/>
          <p:cNvSpPr/>
          <p:nvPr/>
        </p:nvSpPr>
        <p:spPr>
          <a:xfrm>
            <a:off x="3581400" y="5486400"/>
            <a:ext cx="3276600" cy="914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/>
            <a:r>
              <a:rPr lang="en-US" sz="3600" spc="-36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charset="0"/>
                <a:ea typeface="Times New Roman" panose="02020603050405020304" charset="0"/>
              </a:rPr>
              <a:t>Con cáo</a:t>
            </a:r>
            <a:endParaRPr lang="en-US" sz="3600" spc="-360">
              <a:ln w="127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 panose="02020603050405020304" charset="0"/>
              <a:ea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02" name="Picture 51201" descr="linh cau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03" name="Rectangles 51202"/>
          <p:cNvSpPr/>
          <p:nvPr/>
        </p:nvSpPr>
        <p:spPr>
          <a:xfrm>
            <a:off x="6172200" y="5181600"/>
            <a:ext cx="2971800" cy="16764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  <a:normAutofit/>
          </a:bodyPr>
          <a:p>
            <a:pPr algn="ctr"/>
            <a:r>
              <a:rPr lang="en-US" sz="3600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</a:rPr>
              <a:t>Linh cẩu</a:t>
            </a:r>
            <a:endParaRPr lang="en-US" sz="3600"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Times New Roman" panose="02020603050405020304" charset="0"/>
              <a:ea typeface="Times New Roman" panose="0202060305040502030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704</Words>
  <Application>WPS Presentation</Application>
  <PresentationFormat>On-screen Show</PresentationFormat>
  <Paragraphs>71</Paragraphs>
  <Slides>33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0" baseType="lpstr">
      <vt:lpstr>Arial</vt:lpstr>
      <vt:lpstr>SimSun</vt:lpstr>
      <vt:lpstr>Wingdings</vt:lpstr>
      <vt:lpstr>Times New Roman</vt:lpstr>
      <vt:lpstr>Microsoft YaHei</vt:lpstr>
      <vt:lpstr>Arial Unicode MS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&lt;arabianhorse&gt;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Lioness</dc:creator>
  <cp:lastModifiedBy>LENOVO</cp:lastModifiedBy>
  <cp:revision>11</cp:revision>
  <dcterms:created xsi:type="dcterms:W3CDTF">2013-01-02T14:46:11Z</dcterms:created>
  <dcterms:modified xsi:type="dcterms:W3CDTF">2022-12-11T08:49:19Z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96B2713B38044AD5B4794F05C7CE7DBC</vt:lpwstr>
  </property>
  <property fmtid="{D5CDD505-2E9C-101B-9397-08002B2CF9AE}" pid="3" name="KSOProductBuildVer">
    <vt:lpwstr>1033-11.2.0.11417</vt:lpwstr>
  </property>
</Properties>
</file>