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6" r:id="rId3"/>
    <p:sldId id="257" r:id="rId4"/>
    <p:sldId id="259" r:id="rId5"/>
    <p:sldId id="263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8AF4-2144-4B1A-A879-F0AE3741B3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A14F-D137-41D2-9AD4-5EE9B7CC2E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ÁO ÁN ĐIỆN TỬ\hình động làm poeewrpoint\HtEVo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678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6000"/>
            <a:ext cx="9067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CHỦ ĐỀ : NGHỀ NGHIỆP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HOẠT ĐỘNG: LQVT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ĐỀ TÀI: ĐẾM ĐẾN 4 NHẬN BIẾT  NHÓM CÓ  4 ĐỐI TƯỢNG,NHẬN BIẾT CHỮ SỐ 4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LỚP DẠY: CHỒI GHÉP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NGƯỜI DẠY: VÕ THỊ LAN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wnloads\267097964_426210915823261_395898670779918482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9" b="894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2916381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831273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3564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03564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267097964_426210915823261_3958986707799184829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9" b="894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57" y="2916381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ownloads\267097964_426210915823261_3958986707799184829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9" b="894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16381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ownloads\267097964_426210915823261_3958986707799184829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9" b="894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16381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91800" y="1053682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91800" y="35814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9583 -0.0041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875 -0.0171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maxresdefault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05" b="87314" l="7356" r="293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1" t="21941" r="67938" b="5422"/>
          <a:stretch>
            <a:fillRect/>
          </a:stretch>
        </p:blipFill>
        <p:spPr bwMode="auto">
          <a:xfrm>
            <a:off x="2438398" y="1307122"/>
            <a:ext cx="2505911" cy="37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Pictures\maxresdefault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87" b="81624" l="38077" r="62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48" t="17008" r="34664" b="11197"/>
          <a:stretch>
            <a:fillRect/>
          </a:stretch>
        </p:blipFill>
        <p:spPr bwMode="auto">
          <a:xfrm>
            <a:off x="6324600" y="909087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913106"/>
            <a:ext cx="17254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4</a:t>
            </a:r>
            <a:endParaRPr lang="en-US" sz="239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 descr="C:\Users\Admin\Pictures\tải xuống (2)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8" y="1402006"/>
            <a:ext cx="2708031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wnloads\267097964_426210915823261_395898670779918482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9" b="894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2916381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831273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3564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03564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267097964_426210915823261_3958986707799184829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9" b="894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28511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ownloads\267097964_426210915823261_3958986707799184829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9" b="894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56220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ownloads\267097964_426210915823261_3958986707799184829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9" b="894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16381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6536" y="831273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9186" y="3178629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3536" y="7016096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3</a:t>
            </a:r>
            <a:endParaRPr lang="en-US" sz="166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2188" y="6979252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52552" y="6979252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-34290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2188" y="-3429000"/>
            <a:ext cx="13833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3536" y="-3645877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3</a:t>
            </a:r>
            <a:endParaRPr lang="en-US" sz="166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222 L -0.01216 -0.582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0521 -0.5884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0313 -0.5773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7" grpId="1"/>
      <p:bldP spid="20" grpId="0"/>
      <p:bldP spid="20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831273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3564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ownloads\266956038_1078937246188837_197800934103305420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94" r="99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03564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6536" y="831273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US" sz="16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-34290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2188" y="-3429000"/>
            <a:ext cx="13833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3536" y="-3645877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3</a:t>
            </a:r>
            <a:endParaRPr lang="en-US" sz="166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02882 0.6053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0174 0.5291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416 0.551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808" y="1506415"/>
            <a:ext cx="1943100" cy="37702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2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092" y="1441938"/>
            <a:ext cx="1943100" cy="37702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/>
            <a:r>
              <a:rPr lang="en-US" sz="23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US" sz="23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679" y="1541584"/>
            <a:ext cx="1943100" cy="37702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en-US" sz="239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4</a:t>
            </a:r>
            <a:endParaRPr lang="en-US" sz="239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506414"/>
            <a:ext cx="1943100" cy="37702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064897" y="0"/>
            <a:ext cx="6248400" cy="3183898"/>
            <a:chOff x="-838200" y="-14654"/>
            <a:chExt cx="6248400" cy="3183898"/>
          </a:xfrm>
        </p:grpSpPr>
        <p:pic>
          <p:nvPicPr>
            <p:cNvPr id="3074" name="Picture 2" descr="C:\Users\Admin\Pictures\tải xuống (1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873" r="898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38200" y="-14654"/>
              <a:ext cx="6248400" cy="318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93177" y="253856"/>
              <a:ext cx="12954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4</a:t>
              </a:r>
              <a:endParaRPr lang="en-US" sz="16600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9238" y="-70741"/>
            <a:ext cx="6248400" cy="3183898"/>
            <a:chOff x="3840773" y="214487"/>
            <a:chExt cx="6248400" cy="3183898"/>
          </a:xfrm>
        </p:grpSpPr>
        <p:pic>
          <p:nvPicPr>
            <p:cNvPr id="7" name="Picture 2" descr="C:\Users\Admin\Pictures\tải xuống (1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873" r="898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40773" y="214487"/>
              <a:ext cx="6248400" cy="318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5956789" y="965601"/>
              <a:ext cx="669683" cy="8497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847754" y="1867835"/>
              <a:ext cx="669683" cy="8497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901835" y="1867835"/>
              <a:ext cx="669683" cy="8497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852143" y="956710"/>
              <a:ext cx="669683" cy="84972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19910" y="3848413"/>
            <a:ext cx="6248400" cy="3183898"/>
            <a:chOff x="10562499" y="3066379"/>
            <a:chExt cx="6248400" cy="3183898"/>
          </a:xfrm>
        </p:grpSpPr>
        <p:pic>
          <p:nvPicPr>
            <p:cNvPr id="8" name="Picture 2" descr="C:\Users\Admin\Pictures\tải xuống (1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873" r="898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562499" y="3066379"/>
              <a:ext cx="6248400" cy="318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12602321" y="4590149"/>
              <a:ext cx="914400" cy="1066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047798" y="3568646"/>
              <a:ext cx="914400" cy="1066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686699" y="4658328"/>
              <a:ext cx="914400" cy="1066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1076620" y="3848413"/>
            <a:ext cx="6248400" cy="3183898"/>
            <a:chOff x="-873369" y="3679964"/>
            <a:chExt cx="6248400" cy="3183898"/>
          </a:xfrm>
        </p:grpSpPr>
        <p:pic>
          <p:nvPicPr>
            <p:cNvPr id="9" name="Picture 2" descr="C:\Users\Admin\Pictures\tải xuống (1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873" r="898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73369" y="3679964"/>
              <a:ext cx="6248400" cy="318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274297" y="3948474"/>
              <a:ext cx="1011703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600" b="1" dirty="0" smtClean="0">
                  <a:solidFill>
                    <a:srgbClr val="00B0F0"/>
                  </a:solidFill>
                  <a:latin typeface="Century Gothic" panose="020B0502020202020204" pitchFamily="34" charset="0"/>
                </a:rPr>
                <a:t>3</a:t>
              </a:r>
              <a:endParaRPr lang="en-US" sz="16600" b="1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1717 0.011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9531 -0.00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6165"/>
            <a:ext cx="9475179" cy="3183898"/>
            <a:chOff x="-288668" y="-58181"/>
            <a:chExt cx="9475179" cy="3183898"/>
          </a:xfrm>
        </p:grpSpPr>
        <p:grpSp>
          <p:nvGrpSpPr>
            <p:cNvPr id="11" name="Group 10"/>
            <p:cNvGrpSpPr/>
            <p:nvPr/>
          </p:nvGrpSpPr>
          <p:grpSpPr>
            <a:xfrm>
              <a:off x="-288668" y="-58181"/>
              <a:ext cx="6248400" cy="3183898"/>
              <a:chOff x="-838200" y="-14654"/>
              <a:chExt cx="6248400" cy="3183898"/>
            </a:xfrm>
          </p:grpSpPr>
          <p:pic>
            <p:nvPicPr>
              <p:cNvPr id="3074" name="Picture 2" descr="C:\Users\Admin\Pictures\tải xuống 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9873" r="898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38200" y="-14654"/>
                <a:ext cx="6248400" cy="3183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093177" y="253856"/>
                <a:ext cx="1295400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600" b="1" dirty="0" smtClean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4</a:t>
                </a:r>
                <a:endParaRPr lang="en-US" sz="16600" b="1" dirty="0">
                  <a:solidFill>
                    <a:srgbClr val="FFF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938111" y="-58181"/>
              <a:ext cx="6248400" cy="3183898"/>
              <a:chOff x="3840773" y="214487"/>
              <a:chExt cx="6248400" cy="3183898"/>
            </a:xfrm>
          </p:grpSpPr>
          <p:pic>
            <p:nvPicPr>
              <p:cNvPr id="7" name="Picture 2" descr="C:\Users\Admin\Pictures\tải xuống 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9873" r="898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40773" y="214487"/>
                <a:ext cx="6248400" cy="3183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5956789" y="965601"/>
                <a:ext cx="669683" cy="8497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47754" y="1867835"/>
                <a:ext cx="669683" cy="8497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901835" y="1867835"/>
                <a:ext cx="669683" cy="8497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852143" y="956710"/>
                <a:ext cx="669683" cy="8497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-117229" y="3674102"/>
            <a:ext cx="9532340" cy="3183898"/>
            <a:chOff x="-411760" y="3674102"/>
            <a:chExt cx="9532340" cy="3183898"/>
          </a:xfrm>
        </p:grpSpPr>
        <p:grpSp>
          <p:nvGrpSpPr>
            <p:cNvPr id="22" name="Group 21"/>
            <p:cNvGrpSpPr/>
            <p:nvPr/>
          </p:nvGrpSpPr>
          <p:grpSpPr>
            <a:xfrm>
              <a:off x="2872180" y="3674102"/>
              <a:ext cx="6248400" cy="3183898"/>
              <a:chOff x="10562499" y="3066379"/>
              <a:chExt cx="6248400" cy="3183898"/>
            </a:xfrm>
          </p:grpSpPr>
          <p:pic>
            <p:nvPicPr>
              <p:cNvPr id="8" name="Picture 2" descr="C:\Users\Admin\Pictures\tải xuống 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9873" r="898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562499" y="3066379"/>
                <a:ext cx="6248400" cy="3183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12602321" y="4590149"/>
                <a:ext cx="914400" cy="1066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3047798" y="3568646"/>
                <a:ext cx="914400" cy="1066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3686699" y="4658328"/>
                <a:ext cx="914400" cy="10668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-411760" y="3674102"/>
              <a:ext cx="6248400" cy="3183898"/>
              <a:chOff x="-873369" y="3679964"/>
              <a:chExt cx="6248400" cy="3183898"/>
            </a:xfrm>
          </p:grpSpPr>
          <p:pic>
            <p:nvPicPr>
              <p:cNvPr id="9" name="Picture 2" descr="C:\Users\Admin\Pictures\tải xuống (1)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9873" r="898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73369" y="3679964"/>
                <a:ext cx="6248400" cy="3183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274297" y="3948474"/>
                <a:ext cx="1011703" cy="264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600" b="1" dirty="0" smtClean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3</a:t>
                </a:r>
                <a:endParaRPr lang="en-US" sz="16600" b="1" dirty="0">
                  <a:solidFill>
                    <a:srgbClr val="00B0F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60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28</cp:revision>
  <dcterms:created xsi:type="dcterms:W3CDTF">2021-12-26T02:45:00Z</dcterms:created>
  <dcterms:modified xsi:type="dcterms:W3CDTF">2022-12-29T05:34:26Z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D10EAD1F0A934059B8A39D71AD8B7407</vt:lpwstr>
  </property>
  <property fmtid="{D5CDD505-2E9C-101B-9397-08002B2CF9AE}" pid="3" name="KSOProductBuildVer">
    <vt:lpwstr>1033-11.2.0.10382</vt:lpwstr>
  </property>
</Properties>
</file>