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75" r:id="rId5"/>
    <p:sldId id="271" r:id="rId6"/>
    <p:sldId id="269" r:id="rId7"/>
    <p:sldId id="279" r:id="rId8"/>
    <p:sldId id="268" r:id="rId9"/>
    <p:sldId id="280" r:id="rId10"/>
    <p:sldId id="258" r:id="rId11"/>
    <p:sldId id="260" r:id="rId12"/>
    <p:sldId id="261" r:id="rId13"/>
    <p:sldId id="262" r:id="rId14"/>
    <p:sldId id="263" r:id="rId15"/>
    <p:sldId id="264" r:id="rId16"/>
    <p:sldId id="282" r:id="rId17"/>
    <p:sldId id="283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21T10:44:02.043" idx="1">
    <p:pos x="5034" y="10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EFA02-9589-47F7-8837-EA2BF523928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90795-3656-4FE2-A94C-F84BF98B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5DCB4-7E3D-4E35-BB16-488E081464B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6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5DCB4-7E3D-4E35-BB16-488E081464B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7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3DF72C-36A0-9422-B300-540E823E5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7DDD954-5F2E-365E-BA12-6B5B0150E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F9F18C-BD4B-A671-1968-F011B503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5949A7-6F5B-7E45-77CD-1BF3AE4B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A9FB02-072B-0CA1-6580-1B89D6D7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7130E2E-8A8A-6F59-0432-6A36AA33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60F8F34-13F3-5679-DE17-E44148C8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62206C-E41E-ADC2-4ADB-BBFF200D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38CB3D-D8E8-FFFF-5DFF-606D371E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7400A92-F4FB-A89A-8040-79A40EF5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271BDDE-C80B-DAE4-C5F9-08FC4E0CF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408C3AE-F14A-0064-C37F-5FCDCBE21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122669-1361-B3C3-2984-62742710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FC7A00-96CD-426D-2424-FEF81DCE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17B497-346B-41CE-21B8-BA173881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5C8EC-1F09-4C40-9793-C4627F75553D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AAE8F8-6FB8-46FB-9949-203BACE07E4D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1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283C61-AF95-429E-AF1C-4472A5FCCAFE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0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660EDD-09EC-4A2D-A655-DAD25FF5204C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3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79E95E-4D9A-4967-93A8-1B899B574558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4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EA1DC-9532-4906-8232-0FEC6C951ACE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78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4BE47-D74E-43A3-989A-C0FC9A36E613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0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BFAC55-1D63-4FAB-A878-C644097D4A30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4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93B334-DDDC-067A-EB82-5F761D4A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0CAAF8-55F6-3467-42A2-BC7C04382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5D22F7-18F0-0C37-6784-6117C419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CAFA530-CBBE-CE84-D460-20E3CF8E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6DD8FD-677A-FDC5-D445-A96192F2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24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87BBA-3C88-41AD-9D29-11FC023A2414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1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857484-AC80-469C-A06A-570B66DB7556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7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CB294-66CE-46EA-8BCC-6F3E11624727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2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05C8EC-1F09-4C40-9793-C4627F75553D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8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AAE8F8-6FB8-46FB-9949-203BACE07E4D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5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283C61-AF95-429E-AF1C-4472A5FCCAFE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7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660EDD-09EC-4A2D-A655-DAD25FF5204C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05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79E95E-4D9A-4967-93A8-1B899B574558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1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EA1DC-9532-4906-8232-0FEC6C951ACE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1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4BE47-D74E-43A3-989A-C0FC9A36E613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5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5749CE-AF94-6227-257A-D11B4E83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B92A524-BB67-BCB6-2C48-D14E3728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D6F1E2-AF11-908A-1598-C495352A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AA191FF-B19C-C0E9-2493-49DEEAC8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BD446CE-B1FF-AB3F-0107-5FD470CD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25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BFAC55-1D63-4FAB-A878-C644097D4A30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25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887BBA-3C88-41AD-9D29-11FC023A2414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2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857484-AC80-469C-A06A-570B66DB7556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5CB294-66CE-46EA-8BCC-6F3E11624727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77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D1CD9-E847-4E4E-AE72-B22D5A01BE1C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50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B3B64-B634-4D15-816E-E7D1ED2E3DE4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78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0C1E9-45CF-45F4-AFA5-6743C7FDB331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81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D5C51-5611-4C55-8659-176F6020363C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67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51D61-C9B5-4D95-9DC5-DDA565DBDE6C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3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4EAD5-C7A8-4CBC-BC61-E0620939E5DD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B22C3F-14EF-4196-BF2F-261B5D94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BF35F7-2D16-F192-70E0-9F3BA05B8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8A8A25-A95E-3012-F658-3911E876D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13F9BC4-E575-40AD-50DD-B4B4E93F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8B3C320-03D9-7CB9-0690-3CE796F4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3D48D8F-7185-5166-E821-877F71A8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9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3AEE7-2D87-468B-8134-55EDECE62F69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02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A0053-2E70-485C-8EDF-B0EC37F6A9C6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64F5AA-C7DC-4A91-8209-1B3AE168C1C8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36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0F844-5E94-4EBC-A951-C7A3FFF73044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81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C938AF-B776-4520-B2BB-481F7096D5C0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F34911-568D-4E0C-8E08-5398E607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F1A4AF5-542F-BF40-E03D-0FEEC220F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825808-9877-D7FB-44BF-BDFB7FE98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7764611-BF1D-EFF2-04A9-33C780BC5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65866B4-9781-F106-9BEC-0EA1A4A3A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6BB0596-0195-0628-F3CB-A0B57EC9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797CABB-DD49-43F1-C6CB-51A8B786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E8E2087-F501-9D4B-4800-0F32C42D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AE0A58-DCED-EE3A-BB72-6AEC9BCC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A8A1015-987D-385B-0860-700AAC15C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E22519A-3158-C88D-4DB1-2C4C3D73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46D51B-7B2F-2DA5-12D9-078A50D8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E2E8270-D41C-B128-4A77-0B430840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9C6816D-E5C4-3A1B-E147-A355267B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0046738-12F3-CDD8-2797-12153CFF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A8C4B1-8073-C4E3-65C0-D801E73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E8EEAA-7D32-AB0C-B2AD-50D6160A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068E5C-08E0-0123-E007-F3C74B2FA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A821669-DFFA-26FC-8BE1-5F7BCA97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C24081C-0609-8981-9FCA-BDC7DFB7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94C393-3C10-DAE4-D8A6-51C6E53F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471846-7F1D-8D64-59C4-8753B072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2E1A8B8-29BE-DCCD-B075-15C407722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25054B-5615-26BE-44F2-341DB6376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0E0E89-DCA5-F2BE-7501-A0C02392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F36283F-DAC7-78C3-2DD1-1E13290AF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9823C0-9ED8-A23B-8324-F2C4CAA2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1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DE1B8E3-1E31-5694-8A7B-4BC03A20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1F86227-C7A5-7A58-3E84-95C1D79D8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1EF2A7-8749-6FE0-22DA-3C5096089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D2E5-D2AE-4998-B2B1-64EB494BA68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F8C30A1-27A1-4A76-6861-8B3504434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E570CA0-09A1-8EDD-54F3-1E832E645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E82A-DAA5-496B-8BAC-885CEEE1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A7AEC8-FAB0-4886-9249-02DED7DC27FF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  <a:latin typeface=".VnAvant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A7AEC8-FAB0-4886-9249-02DED7DC27FF}" type="slidenum">
              <a:rPr lang="en-US" altLang="en-US" b="1" smtClean="0">
                <a:latin typeface=".VnAvant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8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27838-F279-4D4E-8F46-B34C721A9C23}" type="slidenum">
              <a:rPr lang="en-US" altLang="en-US" smtClean="0">
                <a:latin typeface=".VnArial" panose="020B7200000000000000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1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comments" Target="../comments/commen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microsoft.com/office/2007/relationships/hdphoto" Target="../media/hdphoto1.wdp"/><Relationship Id="rId17" Type="http://schemas.openxmlformats.org/officeDocument/2006/relationships/image" Target="../media/image26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slide" Target="slide7.xml"/><Relationship Id="rId11" Type="http://schemas.openxmlformats.org/officeDocument/2006/relationships/image" Target="../media/image23.png"/><Relationship Id="rId5" Type="http://schemas.openxmlformats.org/officeDocument/2006/relationships/image" Target="../media/image20.jpg"/><Relationship Id="rId15" Type="http://schemas.openxmlformats.org/officeDocument/2006/relationships/image" Target="../media/image25.png"/><Relationship Id="rId10" Type="http://schemas.openxmlformats.org/officeDocument/2006/relationships/slide" Target="slide9.xml"/><Relationship Id="rId19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1981200" y="2211185"/>
            <a:ext cx="8301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5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o,ô,ơ,a,ă,â,e,ê</a:t>
            </a:r>
            <a:endParaRPr lang="en-US" altLang="en-US" sz="5400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5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5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5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5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5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altLang="en-US" sz="5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altLang="en-US" sz="2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5- 6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endParaRPr lang="en-US" altLang="en-US" sz="2400" dirty="0"/>
          </a:p>
        </p:txBody>
      </p:sp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1981200" y="1083571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 </a:t>
            </a:r>
          </a:p>
        </p:txBody>
      </p:sp>
      <p:sp>
        <p:nvSpPr>
          <p:cNvPr id="2052" name="WordArt 111"/>
          <p:cNvSpPr>
            <a:spLocks noChangeArrowheads="1" noChangeShapeType="1" noTextEdit="1"/>
          </p:cNvSpPr>
          <p:nvPr/>
        </p:nvSpPr>
        <p:spPr bwMode="auto">
          <a:xfrm>
            <a:off x="3945775" y="508896"/>
            <a:ext cx="389255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</a:p>
        </p:txBody>
      </p:sp>
    </p:spTree>
    <p:extLst>
      <p:ext uri="{BB962C8B-B14F-4D97-AF65-F5344CB8AC3E}">
        <p14:creationId xmlns:p14="http://schemas.microsoft.com/office/powerpoint/2010/main" val="40391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D33EE7-D879-376F-6A1B-ADC80BB9269E}"/>
              </a:ext>
            </a:extLst>
          </p:cNvPr>
          <p:cNvSpPr txBox="1"/>
          <p:nvPr/>
        </p:nvSpPr>
        <p:spPr>
          <a:xfrm>
            <a:off x="2838450" y="-299055"/>
            <a:ext cx="60960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ô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9F7FC5B8-B5F8-D32D-5B22-5B10879CA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215" y="2142615"/>
            <a:ext cx="2576329" cy="257277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73071B-824F-2F1C-E148-82031695ECF0}"/>
              </a:ext>
            </a:extLst>
          </p:cNvPr>
          <p:cNvSpPr txBox="1"/>
          <p:nvPr/>
        </p:nvSpPr>
        <p:spPr>
          <a:xfrm>
            <a:off x="1778001" y="181944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dirty="0">
                <a:solidFill>
                  <a:srgbClr val="00B050"/>
                </a:solidFill>
                <a:latin typeface="-apple-system"/>
              </a:rPr>
              <a:t>Nét tròn em đọc chữ “o”</a:t>
            </a:r>
            <a:r>
              <a:rPr lang="vi-VN" sz="3200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vi-VN" sz="3200" dirty="0">
                <a:solidFill>
                  <a:srgbClr val="00B050"/>
                </a:solidFill>
                <a:latin typeface="Times New Roman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-apple-system"/>
              </a:rPr>
              <a:t>Đội</a:t>
            </a:r>
            <a:r>
              <a:rPr lang="en-US" sz="3200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-apple-system"/>
              </a:rPr>
              <a:t>thêm</a:t>
            </a:r>
            <a:r>
              <a:rPr lang="en-US" sz="3200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-apple-system"/>
              </a:rPr>
              <a:t>chiếc</a:t>
            </a:r>
            <a:r>
              <a:rPr lang="en-US" sz="3200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-apple-system"/>
              </a:rPr>
              <a:t>mũ</a:t>
            </a:r>
            <a:r>
              <a:rPr lang="en-US" sz="3200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vi-VN" sz="3200" dirty="0" smtClean="0">
                <a:solidFill>
                  <a:srgbClr val="00B050"/>
                </a:solidFill>
                <a:latin typeface="-apple-system"/>
              </a:rPr>
              <a:t>sẽ </a:t>
            </a:r>
            <a:r>
              <a:rPr lang="vi-VN" sz="3200" dirty="0">
                <a:solidFill>
                  <a:srgbClr val="00B050"/>
                </a:solidFill>
                <a:latin typeface="-apple-system"/>
              </a:rPr>
              <a:t>cho chữ gì ?</a:t>
            </a:r>
            <a:endParaRPr lang="en-US" sz="3200" b="1" dirty="0">
              <a:ln w="31550" cmpd="sng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9ABE426-AFD6-BC23-6C1F-DF3F996BDC1D}"/>
              </a:ext>
            </a:extLst>
          </p:cNvPr>
          <p:cNvSpPr txBox="1"/>
          <p:nvPr/>
        </p:nvSpPr>
        <p:spPr>
          <a:xfrm>
            <a:off x="3273553" y="317912"/>
            <a:ext cx="6096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e</a:t>
            </a:r>
            <a:endParaRPr lang="en-US" sz="239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88A0D35D-184E-64CF-FCEC-9A9B5F3B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355" y="1518982"/>
            <a:ext cx="1787595" cy="181175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B722B5-C9E6-8106-73B9-4535160AD48F}"/>
              </a:ext>
            </a:extLst>
          </p:cNvPr>
          <p:cNvSpPr txBox="1"/>
          <p:nvPr/>
        </p:nvSpPr>
        <p:spPr>
          <a:xfrm>
            <a:off x="2699063" y="1829242"/>
            <a:ext cx="619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B050"/>
                </a:solidFill>
                <a:latin typeface="-apple-system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-apple-system"/>
              </a:rPr>
              <a:t>gì</a:t>
            </a:r>
            <a:r>
              <a:rPr lang="en-US" sz="3200" b="1" dirty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-apple-system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cong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tròn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một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nét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-apple-system"/>
              </a:rPr>
              <a:t>ngang</a:t>
            </a:r>
            <a:r>
              <a:rPr lang="en-US" sz="3200" b="1" dirty="0" smtClean="0">
                <a:solidFill>
                  <a:srgbClr val="00B050"/>
                </a:solidFill>
                <a:latin typeface="-apple-system"/>
              </a:rPr>
              <a:t>?</a:t>
            </a:r>
            <a:endParaRPr lang="vi-VN" sz="3200" b="1" dirty="0">
              <a:solidFill>
                <a:srgbClr val="00B050"/>
              </a:solidFill>
              <a:latin typeface="Roboto-Regular_0"/>
            </a:endParaRPr>
          </a:p>
        </p:txBody>
      </p:sp>
    </p:spTree>
    <p:extLst>
      <p:ext uri="{BB962C8B-B14F-4D97-AF65-F5344CB8AC3E}">
        <p14:creationId xmlns:p14="http://schemas.microsoft.com/office/powerpoint/2010/main" val="3082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05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1DD9A1D-CEBB-AF48-C1F5-047683A7F213}"/>
              </a:ext>
            </a:extLst>
          </p:cNvPr>
          <p:cNvSpPr txBox="1"/>
          <p:nvPr/>
        </p:nvSpPr>
        <p:spPr>
          <a:xfrm>
            <a:off x="931831" y="1071603"/>
            <a:ext cx="6096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ă</a:t>
            </a:r>
          </a:p>
        </p:txBody>
      </p:sp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38FA8E98-B79C-0B28-2E2B-4767BE26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01" y="1415369"/>
            <a:ext cx="1732617" cy="166502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4C6AF9-14D1-A863-9D96-1D3620478CEB}"/>
              </a:ext>
            </a:extLst>
          </p:cNvPr>
          <p:cNvSpPr txBox="1"/>
          <p:nvPr/>
        </p:nvSpPr>
        <p:spPr>
          <a:xfrm>
            <a:off x="1785473" y="1715509"/>
            <a:ext cx="61741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Tôi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nét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thẳng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bên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phải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một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nét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cong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tròn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bên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trái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phía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trên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mũ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cong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ngược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thử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đoán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xem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Tôi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gì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80"/>
          <p:cNvGrpSpPr>
            <a:grpSpLocks/>
          </p:cNvGrpSpPr>
          <p:nvPr/>
        </p:nvGrpSpPr>
        <p:grpSpPr bwMode="auto">
          <a:xfrm rot="5400000">
            <a:off x="7849395" y="3996532"/>
            <a:ext cx="2884487" cy="2838450"/>
            <a:chOff x="3936" y="-15"/>
            <a:chExt cx="1817" cy="1788"/>
          </a:xfrm>
        </p:grpSpPr>
        <p:pic>
          <p:nvPicPr>
            <p:cNvPr id="22584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6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83210" y="0"/>
            <a:ext cx="1210879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83210" y="0"/>
            <a:ext cx="1184555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2536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2581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667000" y="1524000"/>
            <a:ext cx="66421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6000" b="1">
                <a:solidFill>
                  <a:srgbClr val="0066FF"/>
                </a:solidFill>
                <a:latin typeface="Century Gothic" panose="020B0502020202020204" pitchFamily="34" charset="0"/>
              </a:rPr>
              <a:t>Trò chơi:</a:t>
            </a:r>
            <a:endParaRPr lang="en-US" altLang="en-US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7677150" cy="2547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9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4508500"/>
            <a:ext cx="2665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267200"/>
            <a:ext cx="24574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564188" y="5516563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29325" y="551656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2543" name="Group 80"/>
          <p:cNvGrpSpPr>
            <a:grpSpLocks/>
          </p:cNvGrpSpPr>
          <p:nvPr/>
        </p:nvGrpSpPr>
        <p:grpSpPr bwMode="auto">
          <a:xfrm rot="16200000" flipH="1">
            <a:off x="207819" y="3828257"/>
            <a:ext cx="2884487" cy="3175000"/>
            <a:chOff x="3936" y="-15"/>
            <a:chExt cx="1817" cy="1788"/>
          </a:xfrm>
        </p:grpSpPr>
        <p:pic>
          <p:nvPicPr>
            <p:cNvPr id="22578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>
            <a:off x="3636963" y="6207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1" name="AutoShape 29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2506664" y="1125539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4" name="AutoShape 32"/>
          <p:cNvSpPr>
            <a:spLocks noChangeArrowheads="1"/>
          </p:cNvSpPr>
          <p:nvPr/>
        </p:nvSpPr>
        <p:spPr bwMode="auto">
          <a:xfrm>
            <a:off x="9982201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9372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6" name="AutoShape 34"/>
          <p:cNvSpPr>
            <a:spLocks noChangeArrowheads="1"/>
          </p:cNvSpPr>
          <p:nvPr/>
        </p:nvSpPr>
        <p:spPr bwMode="auto">
          <a:xfrm>
            <a:off x="5629275" y="5084763"/>
            <a:ext cx="4953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7" name="AutoShape 35"/>
          <p:cNvSpPr>
            <a:spLocks noChangeArrowheads="1"/>
          </p:cNvSpPr>
          <p:nvPr/>
        </p:nvSpPr>
        <p:spPr bwMode="auto">
          <a:xfrm>
            <a:off x="3438525" y="3333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8" name="AutoShape 36"/>
          <p:cNvSpPr>
            <a:spLocks noChangeArrowheads="1"/>
          </p:cNvSpPr>
          <p:nvPr/>
        </p:nvSpPr>
        <p:spPr bwMode="auto">
          <a:xfrm>
            <a:off x="2106614" y="765176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9420225" y="11969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2557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2575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5629275" y="45085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6096000" y="45085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2560" name="Group 80"/>
          <p:cNvGrpSpPr>
            <a:grpSpLocks/>
          </p:cNvGrpSpPr>
          <p:nvPr/>
        </p:nvGrpSpPr>
        <p:grpSpPr bwMode="auto">
          <a:xfrm flipH="1">
            <a:off x="87343" y="26857"/>
            <a:ext cx="2662238" cy="3440113"/>
            <a:chOff x="3936" y="-15"/>
            <a:chExt cx="1817" cy="1788"/>
          </a:xfrm>
        </p:grpSpPr>
        <p:pic>
          <p:nvPicPr>
            <p:cNvPr id="22572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3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4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61" name="Group 80"/>
          <p:cNvGrpSpPr>
            <a:grpSpLocks/>
          </p:cNvGrpSpPr>
          <p:nvPr/>
        </p:nvGrpSpPr>
        <p:grpSpPr bwMode="auto">
          <a:xfrm>
            <a:off x="9571327" y="-12695"/>
            <a:ext cx="2662237" cy="3074988"/>
            <a:chOff x="3936" y="-15"/>
            <a:chExt cx="1817" cy="1788"/>
          </a:xfrm>
        </p:grpSpPr>
        <p:pic>
          <p:nvPicPr>
            <p:cNvPr id="22569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4" name="AutoShape 52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2563" name="Group 80"/>
          <p:cNvGrpSpPr>
            <a:grpSpLocks/>
          </p:cNvGrpSpPr>
          <p:nvPr/>
        </p:nvGrpSpPr>
        <p:grpSpPr bwMode="auto">
          <a:xfrm rot="5400000">
            <a:off x="9402143" y="4029870"/>
            <a:ext cx="2884487" cy="2838450"/>
            <a:chOff x="3936" y="-15"/>
            <a:chExt cx="1817" cy="1788"/>
          </a:xfrm>
        </p:grpSpPr>
        <p:pic>
          <p:nvPicPr>
            <p:cNvPr id="22566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9" name="AutoShape 57"/>
          <p:cNvSpPr>
            <a:spLocks noChangeArrowheads="1"/>
          </p:cNvSpPr>
          <p:nvPr/>
        </p:nvSpPr>
        <p:spPr bwMode="auto">
          <a:xfrm>
            <a:off x="6627813" y="47625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30" name="AutoShape 58"/>
          <p:cNvSpPr>
            <a:spLocks noChangeArrowheads="1"/>
          </p:cNvSpPr>
          <p:nvPr/>
        </p:nvSpPr>
        <p:spPr bwMode="auto">
          <a:xfrm>
            <a:off x="6361113" y="549275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36275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300" grpId="0" animBg="1"/>
      <p:bldP spid="54302" grpId="0" animBg="1"/>
      <p:bldP spid="54303" grpId="0" animBg="1"/>
      <p:bldP spid="54304" grpId="0" animBg="1"/>
      <p:bldP spid="54306" grpId="0" animBg="1"/>
      <p:bldP spid="54307" grpId="0" animBg="1"/>
      <p:bldP spid="54308" grpId="0" animBg="1"/>
      <p:bldP spid="54324" grpId="0" animBg="1"/>
      <p:bldP spid="54329" grpId="0" animBg="1"/>
      <p:bldP spid="543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80"/>
          <p:cNvGrpSpPr>
            <a:grpSpLocks/>
          </p:cNvGrpSpPr>
          <p:nvPr/>
        </p:nvGrpSpPr>
        <p:grpSpPr bwMode="auto">
          <a:xfrm rot="5400000">
            <a:off x="7849395" y="3996532"/>
            <a:ext cx="2884487" cy="2838450"/>
            <a:chOff x="3936" y="-15"/>
            <a:chExt cx="1817" cy="1788"/>
          </a:xfrm>
        </p:grpSpPr>
        <p:pic>
          <p:nvPicPr>
            <p:cNvPr id="24632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3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4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49629" y="0"/>
            <a:ext cx="1204237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149629" y="0"/>
            <a:ext cx="1192045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vi-VN" altLang="en-US" b="1">
              <a:latin typeface="Arial" panose="020B0604020202020204" pitchFamily="34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4584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4629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0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31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667000" y="1524001"/>
            <a:ext cx="66421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6000" b="1">
                <a:solidFill>
                  <a:srgbClr val="0066FF"/>
                </a:solidFill>
                <a:latin typeface="Century Gothic" panose="020B0502020202020204" pitchFamily="34" charset="0"/>
              </a:rPr>
              <a:t>Trò chơi</a:t>
            </a:r>
            <a:endParaRPr lang="en-US" altLang="en-US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7677150" cy="2547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7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4508500"/>
            <a:ext cx="2665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267200"/>
            <a:ext cx="24574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564188" y="5516563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29325" y="551656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4591" name="Group 80"/>
          <p:cNvGrpSpPr>
            <a:grpSpLocks/>
          </p:cNvGrpSpPr>
          <p:nvPr/>
        </p:nvGrpSpPr>
        <p:grpSpPr bwMode="auto">
          <a:xfrm rot="16200000" flipH="1">
            <a:off x="165420" y="3799683"/>
            <a:ext cx="2884487" cy="3175000"/>
            <a:chOff x="3936" y="-15"/>
            <a:chExt cx="1817" cy="1788"/>
          </a:xfrm>
        </p:grpSpPr>
        <p:pic>
          <p:nvPicPr>
            <p:cNvPr id="24626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7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8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>
            <a:off x="3636963" y="6207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1" name="AutoShape 29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2506664" y="1125539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4" name="AutoShape 32"/>
          <p:cNvSpPr>
            <a:spLocks noChangeArrowheads="1"/>
          </p:cNvSpPr>
          <p:nvPr/>
        </p:nvSpPr>
        <p:spPr bwMode="auto">
          <a:xfrm>
            <a:off x="9982201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9372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6" name="AutoShape 34"/>
          <p:cNvSpPr>
            <a:spLocks noChangeArrowheads="1"/>
          </p:cNvSpPr>
          <p:nvPr/>
        </p:nvSpPr>
        <p:spPr bwMode="auto">
          <a:xfrm>
            <a:off x="5629275" y="5084763"/>
            <a:ext cx="4953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7" name="AutoShape 35"/>
          <p:cNvSpPr>
            <a:spLocks noChangeArrowheads="1"/>
          </p:cNvSpPr>
          <p:nvPr/>
        </p:nvSpPr>
        <p:spPr bwMode="auto">
          <a:xfrm>
            <a:off x="3438525" y="3333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8" name="AutoShape 36"/>
          <p:cNvSpPr>
            <a:spLocks noChangeArrowheads="1"/>
          </p:cNvSpPr>
          <p:nvPr/>
        </p:nvSpPr>
        <p:spPr bwMode="auto">
          <a:xfrm>
            <a:off x="2106614" y="765176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9420225" y="11969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4605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4623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5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5629275" y="45085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6096000" y="45085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4608" name="Group 80"/>
          <p:cNvGrpSpPr>
            <a:grpSpLocks/>
          </p:cNvGrpSpPr>
          <p:nvPr/>
        </p:nvGrpSpPr>
        <p:grpSpPr bwMode="auto">
          <a:xfrm flipH="1">
            <a:off x="20711" y="0"/>
            <a:ext cx="2662238" cy="3440113"/>
            <a:chOff x="3936" y="-15"/>
            <a:chExt cx="1817" cy="1788"/>
          </a:xfrm>
        </p:grpSpPr>
        <p:pic>
          <p:nvPicPr>
            <p:cNvPr id="24620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1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2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609" name="Group 80"/>
          <p:cNvGrpSpPr>
            <a:grpSpLocks/>
          </p:cNvGrpSpPr>
          <p:nvPr/>
        </p:nvGrpSpPr>
        <p:grpSpPr bwMode="auto">
          <a:xfrm>
            <a:off x="9658681" y="-128273"/>
            <a:ext cx="2662237" cy="3074988"/>
            <a:chOff x="3936" y="-15"/>
            <a:chExt cx="1817" cy="1788"/>
          </a:xfrm>
        </p:grpSpPr>
        <p:pic>
          <p:nvPicPr>
            <p:cNvPr id="24617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8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9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4" name="AutoShape 52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grpSp>
        <p:nvGrpSpPr>
          <p:cNvPr id="24611" name="Group 80"/>
          <p:cNvGrpSpPr>
            <a:grpSpLocks/>
          </p:cNvGrpSpPr>
          <p:nvPr/>
        </p:nvGrpSpPr>
        <p:grpSpPr bwMode="auto">
          <a:xfrm rot="5400000">
            <a:off x="9383828" y="4029870"/>
            <a:ext cx="2884487" cy="2838450"/>
            <a:chOff x="3936" y="-15"/>
            <a:chExt cx="1817" cy="1788"/>
          </a:xfrm>
        </p:grpSpPr>
        <p:pic>
          <p:nvPicPr>
            <p:cNvPr id="24614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6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9" name="AutoShape 57"/>
          <p:cNvSpPr>
            <a:spLocks noChangeArrowheads="1"/>
          </p:cNvSpPr>
          <p:nvPr/>
        </p:nvSpPr>
        <p:spPr bwMode="auto">
          <a:xfrm>
            <a:off x="6627813" y="47625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330" name="AutoShape 58"/>
          <p:cNvSpPr>
            <a:spLocks noChangeArrowheads="1"/>
          </p:cNvSpPr>
          <p:nvPr/>
        </p:nvSpPr>
        <p:spPr bwMode="auto">
          <a:xfrm>
            <a:off x="6361113" y="549275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427590" y="96564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63" y="2437255"/>
            <a:ext cx="609653" cy="688908"/>
          </a:xfrm>
          <a:prstGeom prst="rect">
            <a:avLst/>
          </a:prstGeom>
        </p:spPr>
      </p:pic>
      <p:sp>
        <p:nvSpPr>
          <p:cNvPr id="61" name="AutoShape 37"/>
          <p:cNvSpPr>
            <a:spLocks noChangeArrowheads="1"/>
          </p:cNvSpPr>
          <p:nvPr/>
        </p:nvSpPr>
        <p:spPr bwMode="auto">
          <a:xfrm>
            <a:off x="11234609" y="233979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10398125" y="704742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" name="AutoShape 37"/>
          <p:cNvSpPr>
            <a:spLocks noChangeArrowheads="1"/>
          </p:cNvSpPr>
          <p:nvPr/>
        </p:nvSpPr>
        <p:spPr bwMode="auto">
          <a:xfrm>
            <a:off x="10451649" y="1616076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" name="AutoShape 37"/>
          <p:cNvSpPr>
            <a:spLocks noChangeArrowheads="1"/>
          </p:cNvSpPr>
          <p:nvPr/>
        </p:nvSpPr>
        <p:spPr bwMode="auto">
          <a:xfrm>
            <a:off x="10786625" y="96564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156" y="2978872"/>
            <a:ext cx="609653" cy="688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863" y="1616076"/>
            <a:ext cx="609653" cy="688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83" y="3679519"/>
            <a:ext cx="60965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3795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300" grpId="0" animBg="1"/>
      <p:bldP spid="54302" grpId="0" animBg="1"/>
      <p:bldP spid="54303" grpId="0" animBg="1"/>
      <p:bldP spid="54304" grpId="0" animBg="1"/>
      <p:bldP spid="54306" grpId="0" animBg="1"/>
      <p:bldP spid="54307" grpId="0" animBg="1"/>
      <p:bldP spid="54308" grpId="0" animBg="1"/>
      <p:bldP spid="54324" grpId="0" animBg="1"/>
      <p:bldP spid="54329" grpId="0" animBg="1"/>
      <p:bldP spid="543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các cô giáo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6600" b="1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</a:t>
            </a:r>
            <a:endParaRPr lang="en-US" sz="66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6D1598-FD67-A7FE-1822-B69B28D9C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5210096-2E28-E95C-6AF6-2B675C30C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B71011-1F16-260C-ADEF-E8A358D1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pic>
        <p:nvPicPr>
          <p:cNvPr id="6" name="Picture 23" descr="con-ong-dong">
            <a:extLst>
              <a:ext uri="{FF2B5EF4-FFF2-40B4-BE49-F238E27FC236}">
                <a16:creationId xmlns:a16="http://schemas.microsoft.com/office/drawing/2014/main" id="{E0311B99-8B3B-304B-0FFA-79855F2B73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897" y="2223611"/>
            <a:ext cx="2387600" cy="32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con-ong-dong">
            <a:extLst>
              <a:ext uri="{FF2B5EF4-FFF2-40B4-BE49-F238E27FC236}">
                <a16:creationId xmlns:a16="http://schemas.microsoft.com/office/drawing/2014/main" id="{3E044240-AC91-38CE-36F6-32E6F7129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8" y="2540317"/>
            <a:ext cx="2387599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059E744F-454F-21FB-50BE-B6F0D97AD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052" y="2977457"/>
            <a:ext cx="2260600" cy="1990250"/>
          </a:xfrm>
          <a:prstGeom prst="hexagon">
            <a:avLst>
              <a:gd name="adj" fmla="val 29591"/>
              <a:gd name="vf" fmla="val 11547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Ong</a:t>
            </a:r>
          </a:p>
        </p:txBody>
      </p:sp>
      <p:sp>
        <p:nvSpPr>
          <p:cNvPr id="9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E4CFE4A8-9688-0493-EAA1-205F0C54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952" y="2969161"/>
            <a:ext cx="2260599" cy="19902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Hexagon 9">
            <a:hlinkClick r:id="rId5" action="ppaction://hlinksldjump"/>
            <a:extLst>
              <a:ext uri="{FF2B5EF4-FFF2-40B4-BE49-F238E27FC236}">
                <a16:creationId xmlns:a16="http://schemas.microsoft.com/office/drawing/2014/main" id="{E26DE759-3A65-0132-00E0-4F16DF5D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758" y="2670771"/>
            <a:ext cx="2251708" cy="1990250"/>
          </a:xfrm>
          <a:prstGeom prst="hexagon">
            <a:avLst>
              <a:gd name="adj" fmla="val 26082"/>
              <a:gd name="vf" fmla="val 115470"/>
            </a:avLst>
          </a:prstGeom>
          <a:solidFill>
            <a:srgbClr val="FF0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Đám mây 10">
            <a:extLst>
              <a:ext uri="{FF2B5EF4-FFF2-40B4-BE49-F238E27FC236}">
                <a16:creationId xmlns:a16="http://schemas.microsoft.com/office/drawing/2014/main" id="{79C3A2E4-B75A-3E45-B232-AC9D5A51B0CB}"/>
              </a:ext>
            </a:extLst>
          </p:cNvPr>
          <p:cNvSpPr/>
          <p:nvPr/>
        </p:nvSpPr>
        <p:spPr>
          <a:xfrm>
            <a:off x="4003040" y="396240"/>
            <a:ext cx="4216400" cy="164052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21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6029CF0-2D8F-83A8-61FB-348C63474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23" descr="con-ong-dong">
            <a:extLst>
              <a:ext uri="{FF2B5EF4-FFF2-40B4-BE49-F238E27FC236}">
                <a16:creationId xmlns:a16="http://schemas.microsoft.com/office/drawing/2014/main" id="{FE295C5B-035F-3E8F-7F49-C69F0902C7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38" y="284481"/>
            <a:ext cx="2387600" cy="32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2">
            <a:extLst>
              <a:ext uri="{FF2B5EF4-FFF2-40B4-BE49-F238E27FC236}">
                <a16:creationId xmlns:a16="http://schemas.microsoft.com/office/drawing/2014/main" id="{9F3FB9A7-BC5A-301B-966D-B8CE94852938}"/>
              </a:ext>
            </a:extLst>
          </p:cNvPr>
          <p:cNvSpPr/>
          <p:nvPr/>
        </p:nvSpPr>
        <p:spPr>
          <a:xfrm>
            <a:off x="1262653" y="187418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/>
            <a:r>
              <a:rPr lang="en-US" sz="9600" dirty="0" smtClean="0">
                <a:solidFill>
                  <a:srgbClr val="FFFF00"/>
                </a:solidFill>
              </a:rPr>
              <a:t>E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0" name="t1">
            <a:extLst>
              <a:ext uri="{FF2B5EF4-FFF2-40B4-BE49-F238E27FC236}">
                <a16:creationId xmlns:a16="http://schemas.microsoft.com/office/drawing/2014/main" id="{909E510E-6F07-D145-942E-2DE40118E5DE}"/>
              </a:ext>
            </a:extLst>
          </p:cNvPr>
          <p:cNvSpPr/>
          <p:nvPr/>
        </p:nvSpPr>
        <p:spPr>
          <a:xfrm>
            <a:off x="4019707" y="189375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o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1" name="i2">
            <a:extLst>
              <a:ext uri="{FF2B5EF4-FFF2-40B4-BE49-F238E27FC236}">
                <a16:creationId xmlns:a16="http://schemas.microsoft.com/office/drawing/2014/main" id="{5D647F87-759D-D703-FCF1-0C01ECA1D2BF}"/>
              </a:ext>
            </a:extLst>
          </p:cNvPr>
          <p:cNvSpPr/>
          <p:nvPr/>
        </p:nvSpPr>
        <p:spPr>
          <a:xfrm>
            <a:off x="4003571" y="3338262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ô</a:t>
            </a:r>
          </a:p>
        </p:txBody>
      </p:sp>
      <p:sp>
        <p:nvSpPr>
          <p:cNvPr id="16" name="i1">
            <a:extLst>
              <a:ext uri="{FF2B5EF4-FFF2-40B4-BE49-F238E27FC236}">
                <a16:creationId xmlns:a16="http://schemas.microsoft.com/office/drawing/2014/main" id="{9252AFFA-4E87-37D8-FCFD-C30631E72D33}"/>
              </a:ext>
            </a:extLst>
          </p:cNvPr>
          <p:cNvSpPr/>
          <p:nvPr/>
        </p:nvSpPr>
        <p:spPr>
          <a:xfrm>
            <a:off x="1251712" y="418911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.VnAvant" panose="020B7200000000000000" pitchFamily="34" charset="0"/>
              </a:rPr>
              <a:t>a</a:t>
            </a:r>
            <a:endParaRPr lang="en-US" sz="9600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c1">
            <a:extLst>
              <a:ext uri="{FF2B5EF4-FFF2-40B4-BE49-F238E27FC236}">
                <a16:creationId xmlns:a16="http://schemas.microsoft.com/office/drawing/2014/main" id="{84741A59-8D33-B40F-17F7-4B38477DC802}"/>
              </a:ext>
            </a:extLst>
          </p:cNvPr>
          <p:cNvSpPr/>
          <p:nvPr/>
        </p:nvSpPr>
        <p:spPr>
          <a:xfrm>
            <a:off x="2636503" y="115577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</a:rPr>
              <a:t>e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18" name="p1">
            <a:extLst>
              <a:ext uri="{FF2B5EF4-FFF2-40B4-BE49-F238E27FC236}">
                <a16:creationId xmlns:a16="http://schemas.microsoft.com/office/drawing/2014/main" id="{3ED6B4AA-1FCB-A429-F946-7010250A480F}"/>
              </a:ext>
            </a:extLst>
          </p:cNvPr>
          <p:cNvSpPr/>
          <p:nvPr/>
        </p:nvSpPr>
        <p:spPr>
          <a:xfrm>
            <a:off x="5404107" y="2637766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9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ă</a:t>
            </a:r>
            <a:endParaRPr lang="en-US" sz="9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q1">
            <a:extLst>
              <a:ext uri="{FF2B5EF4-FFF2-40B4-BE49-F238E27FC236}">
                <a16:creationId xmlns:a16="http://schemas.microsoft.com/office/drawing/2014/main" id="{9BBF49B5-67E5-0931-D697-507B88EE38F3}"/>
              </a:ext>
            </a:extLst>
          </p:cNvPr>
          <p:cNvSpPr/>
          <p:nvPr/>
        </p:nvSpPr>
        <p:spPr>
          <a:xfrm>
            <a:off x="2636503" y="2603025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endParaRPr lang="en-US" sz="96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c2">
            <a:extLst>
              <a:ext uri="{FF2B5EF4-FFF2-40B4-BE49-F238E27FC236}">
                <a16:creationId xmlns:a16="http://schemas.microsoft.com/office/drawing/2014/main" id="{1E61F273-D774-4C4E-163C-CEA7F10F0CF7}"/>
              </a:ext>
            </a:extLst>
          </p:cNvPr>
          <p:cNvSpPr/>
          <p:nvPr/>
        </p:nvSpPr>
        <p:spPr>
          <a:xfrm>
            <a:off x="1258423" y="333701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Ê</a:t>
            </a:r>
          </a:p>
        </p:txBody>
      </p:sp>
      <p:sp>
        <p:nvSpPr>
          <p:cNvPr id="21" name="t2">
            <a:extLst>
              <a:ext uri="{FF2B5EF4-FFF2-40B4-BE49-F238E27FC236}">
                <a16:creationId xmlns:a16="http://schemas.microsoft.com/office/drawing/2014/main" id="{61D727AB-BD6F-A87D-F2FD-037BD990FCB2}"/>
              </a:ext>
            </a:extLst>
          </p:cNvPr>
          <p:cNvSpPr/>
          <p:nvPr/>
        </p:nvSpPr>
        <p:spPr>
          <a:xfrm>
            <a:off x="2642984" y="4073499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Ơ</a:t>
            </a:r>
          </a:p>
        </p:txBody>
      </p:sp>
      <p:sp>
        <p:nvSpPr>
          <p:cNvPr id="22" name="q2">
            <a:extLst>
              <a:ext uri="{FF2B5EF4-FFF2-40B4-BE49-F238E27FC236}">
                <a16:creationId xmlns:a16="http://schemas.microsoft.com/office/drawing/2014/main" id="{53483F8B-66A0-6743-5FED-5220D59C0DD2}"/>
              </a:ext>
            </a:extLst>
          </p:cNvPr>
          <p:cNvSpPr/>
          <p:nvPr/>
        </p:nvSpPr>
        <p:spPr>
          <a:xfrm>
            <a:off x="4003180" y="4794443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FF00"/>
                </a:solidFill>
              </a:rPr>
              <a:t>Â</a:t>
            </a:r>
          </a:p>
        </p:txBody>
      </p:sp>
      <p:sp>
        <p:nvSpPr>
          <p:cNvPr id="23" name="i1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1257183" y="406087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4" name="i2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3995342" y="3350476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5" name="p1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5402750" y="2644347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6" name="p2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1289455" y="187418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7" name="c1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2626424" y="1166205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8" name="c2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1263101" y="3361408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29" name="t1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4035843" y="1902529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0" name="t2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2639090" y="4090600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1" name="q1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2632273" y="2628694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2" name="q2 trên">
            <a:extLst>
              <a:ext uri="{FF2B5EF4-FFF2-40B4-BE49-F238E27FC236}">
                <a16:creationId xmlns:a16="http://schemas.microsoft.com/office/drawing/2014/main" id="{C444824F-677E-264F-3B53-141A7D8014F7}"/>
              </a:ext>
            </a:extLst>
          </p:cNvPr>
          <p:cNvSpPr/>
          <p:nvPr/>
        </p:nvSpPr>
        <p:spPr>
          <a:xfrm>
            <a:off x="4019707" y="4806657"/>
            <a:ext cx="1761744" cy="1452880"/>
          </a:xfrm>
          <a:prstGeom prst="hexagon">
            <a:avLst>
              <a:gd name="adj" fmla="val 26111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7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80"/>
          <p:cNvGrpSpPr>
            <a:grpSpLocks/>
          </p:cNvGrpSpPr>
          <p:nvPr/>
        </p:nvGrpSpPr>
        <p:grpSpPr bwMode="auto">
          <a:xfrm rot="5400000">
            <a:off x="7849395" y="3996532"/>
            <a:ext cx="2884487" cy="2838450"/>
            <a:chOff x="3936" y="-15"/>
            <a:chExt cx="1817" cy="1788"/>
          </a:xfrm>
        </p:grpSpPr>
        <p:pic>
          <p:nvPicPr>
            <p:cNvPr id="23608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9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10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191193" y="0"/>
            <a:ext cx="119121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91193" y="0"/>
            <a:ext cx="11912137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560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3605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6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7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2667000" y="1524001"/>
            <a:ext cx="66421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0066FF"/>
                </a:solidFill>
                <a:latin typeface="Century Gothic" panose="020B0502020202020204" pitchFamily="34" charset="0"/>
              </a:rPr>
              <a:t>Trò chơi</a:t>
            </a:r>
            <a:endParaRPr lang="en-US" altLang="en-US" b="1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4288" name="WordArt 16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7677150" cy="2547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3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4508500"/>
            <a:ext cx="26654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2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4267200"/>
            <a:ext cx="24574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5564188" y="5516563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92" name="AutoShape 20"/>
          <p:cNvSpPr>
            <a:spLocks noChangeArrowheads="1"/>
          </p:cNvSpPr>
          <p:nvPr/>
        </p:nvSpPr>
        <p:spPr bwMode="auto">
          <a:xfrm>
            <a:off x="6029325" y="551656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567" name="Group 80"/>
          <p:cNvGrpSpPr>
            <a:grpSpLocks/>
          </p:cNvGrpSpPr>
          <p:nvPr/>
        </p:nvGrpSpPr>
        <p:grpSpPr bwMode="auto">
          <a:xfrm rot="16200000" flipH="1">
            <a:off x="326233" y="3854350"/>
            <a:ext cx="2884487" cy="3175000"/>
            <a:chOff x="3936" y="-15"/>
            <a:chExt cx="1817" cy="1788"/>
          </a:xfrm>
        </p:grpSpPr>
        <p:pic>
          <p:nvPicPr>
            <p:cNvPr id="23602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3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4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98" name="AutoShape 26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299" name="AutoShape 27"/>
          <p:cNvSpPr>
            <a:spLocks noChangeArrowheads="1"/>
          </p:cNvSpPr>
          <p:nvPr/>
        </p:nvSpPr>
        <p:spPr bwMode="auto">
          <a:xfrm>
            <a:off x="2308226" y="5516563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0" name="AutoShape 28"/>
          <p:cNvSpPr>
            <a:spLocks noChangeArrowheads="1"/>
          </p:cNvSpPr>
          <p:nvPr/>
        </p:nvSpPr>
        <p:spPr bwMode="auto">
          <a:xfrm>
            <a:off x="3636963" y="62071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1" name="AutoShape 29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2" name="AutoShape 30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3" name="AutoShape 31"/>
          <p:cNvSpPr>
            <a:spLocks noChangeArrowheads="1"/>
          </p:cNvSpPr>
          <p:nvPr/>
        </p:nvSpPr>
        <p:spPr bwMode="auto">
          <a:xfrm>
            <a:off x="2506664" y="1125539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4" name="AutoShape 32"/>
          <p:cNvSpPr>
            <a:spLocks noChangeArrowheads="1"/>
          </p:cNvSpPr>
          <p:nvPr/>
        </p:nvSpPr>
        <p:spPr bwMode="auto">
          <a:xfrm>
            <a:off x="9982201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5" name="AutoShape 33"/>
          <p:cNvSpPr>
            <a:spLocks noChangeArrowheads="1"/>
          </p:cNvSpPr>
          <p:nvPr/>
        </p:nvSpPr>
        <p:spPr bwMode="auto">
          <a:xfrm>
            <a:off x="9372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6" name="AutoShape 34"/>
          <p:cNvSpPr>
            <a:spLocks noChangeArrowheads="1"/>
          </p:cNvSpPr>
          <p:nvPr/>
        </p:nvSpPr>
        <p:spPr bwMode="auto">
          <a:xfrm>
            <a:off x="5629275" y="5084763"/>
            <a:ext cx="495300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7" name="AutoShape 35"/>
          <p:cNvSpPr>
            <a:spLocks noChangeArrowheads="1"/>
          </p:cNvSpPr>
          <p:nvPr/>
        </p:nvSpPr>
        <p:spPr bwMode="auto">
          <a:xfrm>
            <a:off x="3438525" y="3333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8" name="AutoShape 36"/>
          <p:cNvSpPr>
            <a:spLocks noChangeArrowheads="1"/>
          </p:cNvSpPr>
          <p:nvPr/>
        </p:nvSpPr>
        <p:spPr bwMode="auto">
          <a:xfrm>
            <a:off x="2106614" y="765176"/>
            <a:ext cx="509587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9420225" y="11969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581" name="Group 80"/>
          <p:cNvGrpSpPr>
            <a:grpSpLocks/>
          </p:cNvGrpSpPr>
          <p:nvPr/>
        </p:nvGrpSpPr>
        <p:grpSpPr bwMode="auto">
          <a:xfrm rot="5400000">
            <a:off x="7806532" y="3996532"/>
            <a:ext cx="2884487" cy="2838450"/>
            <a:chOff x="3936" y="-15"/>
            <a:chExt cx="1817" cy="1788"/>
          </a:xfrm>
        </p:grpSpPr>
        <p:pic>
          <p:nvPicPr>
            <p:cNvPr id="23599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14" name="AutoShape 42"/>
          <p:cNvSpPr>
            <a:spLocks noChangeArrowheads="1"/>
          </p:cNvSpPr>
          <p:nvPr/>
        </p:nvSpPr>
        <p:spPr bwMode="auto">
          <a:xfrm>
            <a:off x="5629275" y="45085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15" name="AutoShape 43"/>
          <p:cNvSpPr>
            <a:spLocks noChangeArrowheads="1"/>
          </p:cNvSpPr>
          <p:nvPr/>
        </p:nvSpPr>
        <p:spPr bwMode="auto">
          <a:xfrm>
            <a:off x="6096000" y="45085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584" name="Group 80"/>
          <p:cNvGrpSpPr>
            <a:grpSpLocks/>
          </p:cNvGrpSpPr>
          <p:nvPr/>
        </p:nvGrpSpPr>
        <p:grpSpPr bwMode="auto">
          <a:xfrm flipH="1">
            <a:off x="192882" y="0"/>
            <a:ext cx="2662238" cy="3440113"/>
            <a:chOff x="3936" y="-15"/>
            <a:chExt cx="1817" cy="1788"/>
          </a:xfrm>
        </p:grpSpPr>
        <p:pic>
          <p:nvPicPr>
            <p:cNvPr id="23596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7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8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85" name="Group 80"/>
          <p:cNvGrpSpPr>
            <a:grpSpLocks/>
          </p:cNvGrpSpPr>
          <p:nvPr/>
        </p:nvGrpSpPr>
        <p:grpSpPr bwMode="auto">
          <a:xfrm>
            <a:off x="9496655" y="24606"/>
            <a:ext cx="2662237" cy="3074988"/>
            <a:chOff x="3936" y="-15"/>
            <a:chExt cx="1817" cy="1788"/>
          </a:xfrm>
        </p:grpSpPr>
        <p:pic>
          <p:nvPicPr>
            <p:cNvPr id="23593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4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5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4" name="AutoShape 52"/>
          <p:cNvSpPr>
            <a:spLocks noChangeArrowheads="1"/>
          </p:cNvSpPr>
          <p:nvPr/>
        </p:nvSpPr>
        <p:spPr bwMode="auto">
          <a:xfrm>
            <a:off x="4567238" y="1052513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587" name="Group 80"/>
          <p:cNvGrpSpPr>
            <a:grpSpLocks/>
          </p:cNvGrpSpPr>
          <p:nvPr/>
        </p:nvGrpSpPr>
        <p:grpSpPr bwMode="auto">
          <a:xfrm rot="5400000">
            <a:off x="9272753" y="4013306"/>
            <a:ext cx="2884487" cy="2838450"/>
            <a:chOff x="3936" y="-15"/>
            <a:chExt cx="1817" cy="1788"/>
          </a:xfrm>
        </p:grpSpPr>
        <p:pic>
          <p:nvPicPr>
            <p:cNvPr id="23590" name="Picture 81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82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83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29" name="AutoShape 57"/>
          <p:cNvSpPr>
            <a:spLocks noChangeArrowheads="1"/>
          </p:cNvSpPr>
          <p:nvPr/>
        </p:nvSpPr>
        <p:spPr bwMode="auto">
          <a:xfrm>
            <a:off x="6627813" y="47625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330" name="AutoShape 58"/>
          <p:cNvSpPr>
            <a:spLocks noChangeArrowheads="1"/>
          </p:cNvSpPr>
          <p:nvPr/>
        </p:nvSpPr>
        <p:spPr bwMode="auto">
          <a:xfrm>
            <a:off x="6361113" y="549275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43037"/>
      </p:ext>
    </p:extLst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7" grpId="0"/>
      <p:bldP spid="54300" grpId="0" animBg="1"/>
      <p:bldP spid="54302" grpId="0" animBg="1"/>
      <p:bldP spid="54303" grpId="0" animBg="1"/>
      <p:bldP spid="54304" grpId="0" animBg="1"/>
      <p:bldP spid="54306" grpId="0" animBg="1"/>
      <p:bldP spid="54307" grpId="0" animBg="1"/>
      <p:bldP spid="54308" grpId="0" animBg="1"/>
      <p:bldP spid="54324" grpId="0" animBg="1"/>
      <p:bldP spid="54329" grpId="0" animBg="1"/>
      <p:bldP spid="54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980D1B5-529C-57A8-BD94-5A22A250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1088234-C5D2-5AC8-E464-8275E48F3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14" y="4288067"/>
            <a:ext cx="2461127" cy="2551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577CCAA-685E-E6C7-CFE0-5938CEA92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181" y="377592"/>
            <a:ext cx="1996216" cy="212748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236D711-8C3C-3210-4A95-5E1C2F602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605" y="377592"/>
            <a:ext cx="2831988" cy="233083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F471EC98-DAB2-DA8F-80FD-3981E17960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109" y="3377450"/>
            <a:ext cx="3059547" cy="305954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FDCD7E1-4DDD-928C-689D-498EF810D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764" y="-215577"/>
            <a:ext cx="2633434" cy="266902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A328A72-79F0-C07F-54C4-0DAD66D4F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3412" y="3475287"/>
            <a:ext cx="2430655" cy="2330834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CB8496F5-2DAC-4694-5699-FE2DFD15DE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" y="3790977"/>
            <a:ext cx="1905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6F3C46A-EA31-8894-7B36-609578ED74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51" y="4907223"/>
            <a:ext cx="2133600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Đám mây 17">
            <a:extLst>
              <a:ext uri="{FF2B5EF4-FFF2-40B4-BE49-F238E27FC236}">
                <a16:creationId xmlns:a16="http://schemas.microsoft.com/office/drawing/2014/main" id="{21CBFCD2-DD6D-3C5B-5CD0-F4D777C8A626}"/>
              </a:ext>
            </a:extLst>
          </p:cNvPr>
          <p:cNvSpPr/>
          <p:nvPr/>
        </p:nvSpPr>
        <p:spPr>
          <a:xfrm>
            <a:off x="2008302" y="1401735"/>
            <a:ext cx="8249263" cy="384816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F855FE36-0B6A-1B25-6001-C01213F6A8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42" y="1608104"/>
            <a:ext cx="3744912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2ACE3D89-866C-81D9-3CF4-78EBB40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350"/>
          </a:xfrm>
        </p:spPr>
      </p:pic>
      <p:pic>
        <p:nvPicPr>
          <p:cNvPr id="12" name="Hình ảnh 11">
            <a:hlinkClick r:id="rId6" action="ppaction://hlinksldjump"/>
            <a:extLst>
              <a:ext uri="{FF2B5EF4-FFF2-40B4-BE49-F238E27FC236}">
                <a16:creationId xmlns:a16="http://schemas.microsoft.com/office/drawing/2014/main" id="{95EE2F9C-6E22-304A-4B39-6687E398E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51" y="-206922"/>
            <a:ext cx="3154174" cy="3276225"/>
          </a:xfrm>
          <a:prstGeom prst="rect">
            <a:avLst/>
          </a:prstGeom>
        </p:spPr>
      </p:pic>
      <p:pic>
        <p:nvPicPr>
          <p:cNvPr id="13" name="Hình ảnh 12">
            <a:hlinkClick r:id="rId8" action="ppaction://hlinksldjump"/>
            <a:extLst>
              <a:ext uri="{FF2B5EF4-FFF2-40B4-BE49-F238E27FC236}">
                <a16:creationId xmlns:a16="http://schemas.microsoft.com/office/drawing/2014/main" id="{D3D8242B-1393-6A18-778D-040A2F26F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61" y="2613155"/>
            <a:ext cx="4352544" cy="4352544"/>
          </a:xfrm>
          <a:prstGeom prst="rect">
            <a:avLst/>
          </a:prstGeom>
        </p:spPr>
      </p:pic>
      <p:pic>
        <p:nvPicPr>
          <p:cNvPr id="15" name="Hình ảnh 14">
            <a:hlinkClick r:id="rId10" action="ppaction://hlinksldjump"/>
            <a:extLst>
              <a:ext uri="{FF2B5EF4-FFF2-40B4-BE49-F238E27FC236}">
                <a16:creationId xmlns:a16="http://schemas.microsoft.com/office/drawing/2014/main" id="{A258A902-3DEE-AE38-FF4A-817EB1829C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9" b="9814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956" y="203200"/>
            <a:ext cx="3648811" cy="3005929"/>
          </a:xfrm>
          <a:prstGeom prst="rect">
            <a:avLst/>
          </a:prstGeom>
        </p:spPr>
      </p:pic>
      <p:pic>
        <p:nvPicPr>
          <p:cNvPr id="16" name="Hình ảnh 15">
            <a:hlinkClick r:id="rId13" action="ppaction://hlinksldjump"/>
            <a:extLst>
              <a:ext uri="{FF2B5EF4-FFF2-40B4-BE49-F238E27FC236}">
                <a16:creationId xmlns:a16="http://schemas.microsoft.com/office/drawing/2014/main" id="{F70A7607-8609-9B0C-F67F-FF5E0532B4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7318" y="3193061"/>
            <a:ext cx="3607103" cy="3660051"/>
          </a:xfrm>
          <a:prstGeom prst="rect">
            <a:avLst/>
          </a:prstGeom>
        </p:spPr>
      </p:pic>
      <p:pic>
        <p:nvPicPr>
          <p:cNvPr id="17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C30FCFBE-EC43-CA31-88B6-05280A38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06400" y="120987"/>
            <a:ext cx="406400" cy="406400"/>
          </a:xfrm>
          <a:prstGeom prst="rect">
            <a:avLst/>
          </a:prstGeom>
        </p:spPr>
      </p:pic>
      <p:pic>
        <p:nvPicPr>
          <p:cNvPr id="18" name="Hình ảnh 17">
            <a:hlinkClick r:id="rId16" action="ppaction://hlinksldjump"/>
            <a:extLst>
              <a:ext uri="{FF2B5EF4-FFF2-40B4-BE49-F238E27FC236}">
                <a16:creationId xmlns:a16="http://schemas.microsoft.com/office/drawing/2014/main" id="{D1FA8041-E1AE-89C9-016F-D4B3124490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9814" y="3679100"/>
            <a:ext cx="2970733" cy="2847975"/>
          </a:xfrm>
          <a:prstGeom prst="rect">
            <a:avLst/>
          </a:prstGeom>
        </p:spPr>
      </p:pic>
      <p:pic>
        <p:nvPicPr>
          <p:cNvPr id="19" name="Hình ảnh 18">
            <a:hlinkClick r:id="rId18" action="ppaction://hlinksldjump"/>
            <a:extLst>
              <a:ext uri="{FF2B5EF4-FFF2-40B4-BE49-F238E27FC236}">
                <a16:creationId xmlns:a16="http://schemas.microsoft.com/office/drawing/2014/main" id="{23A26951-A568-4A03-F929-960BC408FE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86910" y="120987"/>
            <a:ext cx="2687918" cy="28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83E9A8-89F1-8D43-BD3F-6C4CB75F7BEC}"/>
              </a:ext>
            </a:extLst>
          </p:cNvPr>
          <p:cNvSpPr txBox="1"/>
          <p:nvPr/>
        </p:nvSpPr>
        <p:spPr>
          <a:xfrm>
            <a:off x="859668" y="640080"/>
            <a:ext cx="5862319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Hình ảnh 10">
            <a:hlinkClick r:id="rId2" action="ppaction://hlinksldjump"/>
            <a:extLst>
              <a:ext uri="{FF2B5EF4-FFF2-40B4-BE49-F238E27FC236}">
                <a16:creationId xmlns:a16="http://schemas.microsoft.com/office/drawing/2014/main" id="{77011B24-ED76-B8E4-00A1-5CF290648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02" y="1051174"/>
            <a:ext cx="2107697" cy="2188614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F73CD1C-481A-AB15-2679-4810231E7ADB}"/>
              </a:ext>
            </a:extLst>
          </p:cNvPr>
          <p:cNvSpPr txBox="1"/>
          <p:nvPr/>
        </p:nvSpPr>
        <p:spPr>
          <a:xfrm>
            <a:off x="1250950" y="1309889"/>
            <a:ext cx="6197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Nét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cong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tròn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đứng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trước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/>
            </a:r>
            <a:b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Nét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thẳng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lại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đứng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/>
                <a:ea typeface="Times New Roman"/>
              </a:rPr>
              <a:t>sau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/>
            </a:r>
            <a:b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</a:b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Đố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bé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biết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chữ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/>
                <a:ea typeface="Times New Roman"/>
              </a:rPr>
              <a:t>gì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Times New Roman"/>
              </a:rPr>
              <a:t>?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83E9A8-89F1-8D43-BD3F-6C4CB75F7BEC}"/>
              </a:ext>
            </a:extLst>
          </p:cNvPr>
          <p:cNvSpPr txBox="1"/>
          <p:nvPr/>
        </p:nvSpPr>
        <p:spPr>
          <a:xfrm>
            <a:off x="3069658" y="978256"/>
            <a:ext cx="622935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â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E580572D-87BB-BE6B-BA8B-CC04834F1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58" y="1626336"/>
            <a:ext cx="1472103" cy="156890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2A1F75-4EF6-68E0-E708-F2AA821DD7E7}"/>
              </a:ext>
            </a:extLst>
          </p:cNvPr>
          <p:cNvSpPr txBox="1"/>
          <p:nvPr/>
        </p:nvSpPr>
        <p:spPr>
          <a:xfrm>
            <a:off x="3748995" y="1716316"/>
            <a:ext cx="619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Tôi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nét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thẳng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nét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cong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bên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trái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nét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thẳng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phía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trên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có</a:t>
            </a:r>
            <a:r>
              <a:rPr lang="en-US" sz="32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/>
              </a:rPr>
              <a:t>mũ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thử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đoán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xem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/>
            </a:r>
            <a:br>
              <a:rPr lang="en-US" sz="3200" b="1" dirty="0">
                <a:solidFill>
                  <a:srgbClr val="00B050"/>
                </a:solidFill>
                <a:latin typeface="Times New Roman"/>
              </a:rPr>
            </a:b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Tôi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chữ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gì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</a:rPr>
              <a:t> ?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3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C83E9A8-89F1-8D43-BD3F-6C4CB75F7BEC}"/>
              </a:ext>
            </a:extLst>
          </p:cNvPr>
          <p:cNvSpPr txBox="1"/>
          <p:nvPr/>
        </p:nvSpPr>
        <p:spPr>
          <a:xfrm>
            <a:off x="2800351" y="1543868"/>
            <a:ext cx="622935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ă</a:t>
            </a:r>
            <a:endParaRPr lang="en-US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Hình ảnh 1">
            <a:hlinkClick r:id="rId3" action="ppaction://hlinksldjump"/>
            <a:extLst>
              <a:ext uri="{FF2B5EF4-FFF2-40B4-BE49-F238E27FC236}">
                <a16:creationId xmlns:a16="http://schemas.microsoft.com/office/drawing/2014/main" id="{E309086E-D11D-E576-7297-0E4DAE448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9514" y="1543868"/>
            <a:ext cx="2034224" cy="16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135</Words>
  <Application>Microsoft Office PowerPoint</Application>
  <PresentationFormat>Widescreen</PresentationFormat>
  <Paragraphs>45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.VnArial</vt:lpstr>
      <vt:lpstr>.VnAvant</vt:lpstr>
      <vt:lpstr>Aharoni</vt:lpstr>
      <vt:lpstr>-apple-system</vt:lpstr>
      <vt:lpstr>Arial</vt:lpstr>
      <vt:lpstr>Calibri</vt:lpstr>
      <vt:lpstr>Calibri Light</vt:lpstr>
      <vt:lpstr>Century Gothic</vt:lpstr>
      <vt:lpstr>Roboto-Regular_0</vt:lpstr>
      <vt:lpstr>Times New Roman</vt:lpstr>
      <vt:lpstr>Chủ đề Office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</dc:creator>
  <cp:lastModifiedBy>PC</cp:lastModifiedBy>
  <cp:revision>17</cp:revision>
  <dcterms:created xsi:type="dcterms:W3CDTF">2023-03-17T01:46:14Z</dcterms:created>
  <dcterms:modified xsi:type="dcterms:W3CDTF">2023-11-13T08:35:49Z</dcterms:modified>
</cp:coreProperties>
</file>