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5.wav" ContentType="audio/x-wav"/>
  <Override PartName="/ppt/media/audio6.wav" ContentType="audio/x-wav"/>
  <Override PartName="/ppt/media/audio7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6" r:id="rId12"/>
    <p:sldId id="269" r:id="rId13"/>
    <p:sldId id="268" r:id="rId14"/>
    <p:sldId id="270" r:id="rId15"/>
    <p:sldId id="273" r:id="rId16"/>
    <p:sldId id="274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A5586-BBCC-4B6E-AE6E-067174AFD315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AFE649-91F6-4291-B78C-E054E8D9BB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0945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19DC0-47A1-46FA-97AE-25D26EB9D050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A3692-5DFB-419F-BBCF-BB992D44B1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4780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19DC0-47A1-46FA-97AE-25D26EB9D050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A3692-5DFB-419F-BBCF-BB992D44B1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677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19DC0-47A1-46FA-97AE-25D26EB9D050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A3692-5DFB-419F-BBCF-BB992D44B1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6341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19DC0-47A1-46FA-97AE-25D26EB9D050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A3692-5DFB-419F-BBCF-BB992D44B1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244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19DC0-47A1-46FA-97AE-25D26EB9D050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A3692-5DFB-419F-BBCF-BB992D44B1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8273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19DC0-47A1-46FA-97AE-25D26EB9D050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A3692-5DFB-419F-BBCF-BB992D44B1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1263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19DC0-47A1-46FA-97AE-25D26EB9D050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A3692-5DFB-419F-BBCF-BB992D44B1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8621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19DC0-47A1-46FA-97AE-25D26EB9D050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A3692-5DFB-419F-BBCF-BB992D44B1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7909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19DC0-47A1-46FA-97AE-25D26EB9D050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A3692-5DFB-419F-BBCF-BB992D44B1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1472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19DC0-47A1-46FA-97AE-25D26EB9D050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A3692-5DFB-419F-BBCF-BB992D44B1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339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19DC0-47A1-46FA-97AE-25D26EB9D050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A3692-5DFB-419F-BBCF-BB992D44B1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1597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19DC0-47A1-46FA-97AE-25D26EB9D050}" type="datetimeFigureOut">
              <a:rPr lang="vi-VN" smtClean="0"/>
              <a:t>19/04/2025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A3692-5DFB-419F-BBCF-BB992D44B1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02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file:///E:\Local%20Settings\Temp\Local%20Settings\Luan\PW%20HAI%20PHONG\5%20-%20The%20gioi%20quanh%20be%20-CHUAN\CACFILE\chua%20dung.wav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file:///D:\Copy%20of%20nhac%20thi_3\D2.mp3" TargetMode="External"/><Relationship Id="rId1" Type="http://schemas.openxmlformats.org/officeDocument/2006/relationships/audio" Target="file:///D:\Copy%20of%20nhac%20thi\s1.mp3" TargetMode="External"/><Relationship Id="rId6" Type="http://schemas.openxmlformats.org/officeDocument/2006/relationships/slide" Target="slide1.xml"/><Relationship Id="rId11" Type="http://schemas.openxmlformats.org/officeDocument/2006/relationships/image" Target="../media/image42.gif"/><Relationship Id="rId5" Type="http://schemas.openxmlformats.org/officeDocument/2006/relationships/audio" Target="../media/audio6.wav"/><Relationship Id="rId10" Type="http://schemas.openxmlformats.org/officeDocument/2006/relationships/image" Target="../media/image41.gif"/><Relationship Id="rId4" Type="http://schemas.openxmlformats.org/officeDocument/2006/relationships/audio" Target="../media/audio5.wav"/><Relationship Id="rId9" Type="http://schemas.openxmlformats.org/officeDocument/2006/relationships/image" Target="../media/image3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file:///D:\Copy%20of%20nhac%20thi\s3.mp3" TargetMode="External"/><Relationship Id="rId1" Type="http://schemas.openxmlformats.org/officeDocument/2006/relationships/audio" Target="file:///D:\Copy%20of%20nhac%20thi\D10.mp3" TargetMode="External"/><Relationship Id="rId6" Type="http://schemas.openxmlformats.org/officeDocument/2006/relationships/slide" Target="slide1.xml"/><Relationship Id="rId5" Type="http://schemas.openxmlformats.org/officeDocument/2006/relationships/audio" Target="../media/audio6.wav"/><Relationship Id="rId10" Type="http://schemas.openxmlformats.org/officeDocument/2006/relationships/image" Target="../media/image44.gif"/><Relationship Id="rId4" Type="http://schemas.openxmlformats.org/officeDocument/2006/relationships/audio" Target="../media/audio5.wav"/><Relationship Id="rId9" Type="http://schemas.openxmlformats.org/officeDocument/2006/relationships/image" Target="../media/image43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file:///D:\Copy%20of%20nhac%20thi\s3.mp3" TargetMode="External"/><Relationship Id="rId1" Type="http://schemas.openxmlformats.org/officeDocument/2006/relationships/audio" Target="file:///D:\Copy%20of%20nhac%20thi\D10.mp3" TargetMode="External"/><Relationship Id="rId6" Type="http://schemas.openxmlformats.org/officeDocument/2006/relationships/slide" Target="slide1.xml"/><Relationship Id="rId5" Type="http://schemas.openxmlformats.org/officeDocument/2006/relationships/audio" Target="../media/audio6.wav"/><Relationship Id="rId10" Type="http://schemas.openxmlformats.org/officeDocument/2006/relationships/image" Target="../media/image44.gif"/><Relationship Id="rId4" Type="http://schemas.openxmlformats.org/officeDocument/2006/relationships/audio" Target="../media/audio5.wav"/><Relationship Id="rId9" Type="http://schemas.openxmlformats.org/officeDocument/2006/relationships/image" Target="../media/image4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gif"/><Relationship Id="rId2" Type="http://schemas.openxmlformats.org/officeDocument/2006/relationships/audio" Target="file:///D:\Copy%20of%20nhac%20thi_3\D7.mp3" TargetMode="External"/><Relationship Id="rId1" Type="http://schemas.openxmlformats.org/officeDocument/2006/relationships/audio" Target="file:///D:\Copy%20of%20nhac%20thi\s6.mp3" TargetMode="External"/><Relationship Id="rId6" Type="http://schemas.openxmlformats.org/officeDocument/2006/relationships/slide" Target="slide1.xml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51.png"/><Relationship Id="rId7" Type="http://schemas.openxmlformats.org/officeDocument/2006/relationships/image" Target="../media/image55.wm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10" Type="http://schemas.openxmlformats.org/officeDocument/2006/relationships/image" Target="../media/image57.gif"/><Relationship Id="rId4" Type="http://schemas.openxmlformats.org/officeDocument/2006/relationships/image" Target="../media/image52.gif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2.gif"/><Relationship Id="rId7" Type="http://schemas.openxmlformats.org/officeDocument/2006/relationships/image" Target="../media/image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12" Type="http://schemas.openxmlformats.org/officeDocument/2006/relationships/image" Target="../media/image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5.gif"/><Relationship Id="rId5" Type="http://schemas.openxmlformats.org/officeDocument/2006/relationships/image" Target="../media/image12.png"/><Relationship Id="rId10" Type="http://schemas.openxmlformats.org/officeDocument/2006/relationships/image" Target="../media/image2.gif"/><Relationship Id="rId4" Type="http://schemas.openxmlformats.org/officeDocument/2006/relationships/image" Target="../media/image11.png"/><Relationship Id="rId9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16.jpg"/><Relationship Id="rId7" Type="http://schemas.openxmlformats.org/officeDocument/2006/relationships/image" Target="../media/image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20.jpg"/><Relationship Id="rId7" Type="http://schemas.openxmlformats.org/officeDocument/2006/relationships/image" Target="../media/image9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5.gif"/><Relationship Id="rId4" Type="http://schemas.openxmlformats.org/officeDocument/2006/relationships/image" Target="../media/image21.png"/><Relationship Id="rId9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.gif"/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12" Type="http://schemas.openxmlformats.org/officeDocument/2006/relationships/image" Target="../media/image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15.gif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33.png"/><Relationship Id="rId7" Type="http://schemas.openxmlformats.org/officeDocument/2006/relationships/image" Target="../media/image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5" Type="http://schemas.openxmlformats.org/officeDocument/2006/relationships/image" Target="../media/image35.png"/><Relationship Id="rId10" Type="http://schemas.openxmlformats.org/officeDocument/2006/relationships/image" Target="../media/image2.gif"/><Relationship Id="rId4" Type="http://schemas.openxmlformats.org/officeDocument/2006/relationships/image" Target="../media/image34.png"/><Relationship Id="rId9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file:///E:\Local%20Settings\Temp\Local%20Settings\Luan\PW%20HAI%20PHONG\5%20-%20The%20gioi%20quanh%20be%20-CHUAN\CACFILE\chua%20dung.wav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file:///D:\Copy%20of%20nhac%20thi\s1.mp3" TargetMode="External"/><Relationship Id="rId1" Type="http://schemas.openxmlformats.org/officeDocument/2006/relationships/audio" Target="file:///D:\Copy%20of%20nhac%20thi\BAN%20GIOI%20QUA.mp3" TargetMode="External"/><Relationship Id="rId6" Type="http://schemas.openxmlformats.org/officeDocument/2006/relationships/slide" Target="slide1.xml"/><Relationship Id="rId11" Type="http://schemas.openxmlformats.org/officeDocument/2006/relationships/image" Target="../media/image41.gif"/><Relationship Id="rId5" Type="http://schemas.openxmlformats.org/officeDocument/2006/relationships/audio" Target="../media/audio6.wav"/><Relationship Id="rId10" Type="http://schemas.openxmlformats.org/officeDocument/2006/relationships/image" Target="../media/image40.png"/><Relationship Id="rId4" Type="http://schemas.openxmlformats.org/officeDocument/2006/relationships/audio" Target="../media/audio5.wav"/><Relationship Id="rId9" Type="http://schemas.openxmlformats.org/officeDocument/2006/relationships/image" Target="../media/image3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ay cong vien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3" descr="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71600" y="1019176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3" descr="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4267200" y="4524376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3" descr="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9448800" y="2514601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3" descr="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5791200" y="1933576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3" descr="Hoa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324600" y="1295401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maple_leaf_falling_md_cl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711628">
            <a:off x="7038901" y="5791295"/>
            <a:ext cx="987758" cy="1197974"/>
          </a:xfrm>
          <a:prstGeom prst="rect">
            <a:avLst/>
          </a:prstGeom>
          <a:noFill/>
        </p:spPr>
      </p:pic>
      <p:pic>
        <p:nvPicPr>
          <p:cNvPr id="11" name="Picture 7" descr="maple_leaf_falling_md_cl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711628">
            <a:off x="5168799" y="5770383"/>
            <a:ext cx="866295" cy="1183663"/>
          </a:xfrm>
          <a:prstGeom prst="rect">
            <a:avLst/>
          </a:prstGeom>
          <a:noFill/>
        </p:spPr>
      </p:pic>
      <p:pic>
        <p:nvPicPr>
          <p:cNvPr id="12" name="Picture 7" descr="maple_leaf_falling_md_cl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711628">
            <a:off x="3435469" y="5862710"/>
            <a:ext cx="998071" cy="1020499"/>
          </a:xfrm>
          <a:prstGeom prst="rect">
            <a:avLst/>
          </a:prstGeom>
          <a:noFill/>
        </p:spPr>
      </p:pic>
      <p:pic>
        <p:nvPicPr>
          <p:cNvPr id="13" name="Picture 7" descr="maple_leaf_falling_md_cl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711628">
            <a:off x="1644864" y="5884993"/>
            <a:ext cx="975157" cy="118269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895600" y="2971801"/>
            <a:ext cx="6934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66"/>
                </a:solidFill>
              </a:rPr>
              <a:t>Lĩnh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Vực</a:t>
            </a:r>
            <a:r>
              <a:rPr lang="en-US" sz="3200" b="1" dirty="0">
                <a:solidFill>
                  <a:srgbClr val="FF0066"/>
                </a:solidFill>
              </a:rPr>
              <a:t> : </a:t>
            </a:r>
            <a:r>
              <a:rPr lang="en-US" sz="3200" b="1" dirty="0" err="1">
                <a:solidFill>
                  <a:srgbClr val="FF0066"/>
                </a:solidFill>
              </a:rPr>
              <a:t>Phát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Triển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Ngôn</a:t>
            </a:r>
            <a:r>
              <a:rPr lang="en-US" sz="3200" b="1" dirty="0">
                <a:solidFill>
                  <a:srgbClr val="FF0066"/>
                </a:solidFill>
              </a:rPr>
              <a:t> </a:t>
            </a:r>
            <a:r>
              <a:rPr lang="en-US" sz="3200" b="1" dirty="0" err="1">
                <a:solidFill>
                  <a:srgbClr val="FF0066"/>
                </a:solidFill>
              </a:rPr>
              <a:t>Ngữ</a:t>
            </a:r>
            <a:endParaRPr lang="en-US" sz="3200" b="1" dirty="0">
              <a:solidFill>
                <a:srgbClr val="FF0066"/>
              </a:solidFill>
            </a:endParaRPr>
          </a:p>
          <a:p>
            <a:pPr algn="ctr"/>
            <a:r>
              <a:rPr lang="en-US" sz="3200" b="1" dirty="0">
                <a:solidFill>
                  <a:srgbClr val="FF0066"/>
                </a:solidFill>
              </a:rPr>
              <a:t>Chủ </a:t>
            </a:r>
            <a:r>
              <a:rPr lang="vi-VN" sz="3200" b="1" dirty="0">
                <a:solidFill>
                  <a:srgbClr val="FF0066"/>
                </a:solidFill>
              </a:rPr>
              <a:t>Đề</a:t>
            </a:r>
            <a:r>
              <a:rPr lang="en-US" sz="3200" b="1" dirty="0">
                <a:solidFill>
                  <a:srgbClr val="FF0066"/>
                </a:solidFill>
              </a:rPr>
              <a:t>: Bản Thân </a:t>
            </a:r>
          </a:p>
          <a:p>
            <a:pPr algn="ctr"/>
            <a:r>
              <a:rPr lang="en-US" sz="3200" b="1" dirty="0">
                <a:solidFill>
                  <a:srgbClr val="FF0066"/>
                </a:solidFill>
              </a:rPr>
              <a:t>Đề Tài : Truyện Ngôi Nhà Ngọt Ngào</a:t>
            </a:r>
          </a:p>
          <a:p>
            <a:pPr algn="ctr"/>
            <a:r>
              <a:rPr lang="en-US" sz="3200" b="1" dirty="0">
                <a:solidFill>
                  <a:srgbClr val="FF0066"/>
                </a:solidFill>
              </a:rPr>
              <a:t>Lứa Tuổi : 3-4  tuổi   </a:t>
            </a:r>
          </a:p>
          <a:p>
            <a:pPr algn="ctr"/>
            <a:r>
              <a:rPr lang="vi-VN" sz="3200" b="1" dirty="0">
                <a:solidFill>
                  <a:srgbClr val="FF0066"/>
                </a:solidFill>
              </a:rPr>
              <a:t>LỚP: Mầm 1</a:t>
            </a:r>
            <a:endParaRPr lang="en-US" sz="3200" b="1" dirty="0">
              <a:solidFill>
                <a:srgbClr val="FF006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90800" y="457200"/>
            <a:ext cx="74676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PHÒNG GIÁO DỤC ĐÀO TẠO  </a:t>
            </a:r>
            <a:r>
              <a:rPr lang="vi-VN" sz="2800" b="1" dirty="0">
                <a:solidFill>
                  <a:srgbClr val="FFFF00"/>
                </a:solidFill>
              </a:rPr>
              <a:t>THỊ XÃ BUÔN HỒ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52800" y="924580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</a:rPr>
              <a:t>TRƯỜNG MG HOA NGỌC LAN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8" name="Picture 4" descr="maple_leaf_brown_falling_sm_clr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197883">
            <a:off x="4103362" y="5623749"/>
            <a:ext cx="1098605" cy="1174157"/>
          </a:xfrm>
          <a:prstGeom prst="rect">
            <a:avLst/>
          </a:prstGeom>
          <a:noFill/>
        </p:spPr>
      </p:pic>
      <p:pic>
        <p:nvPicPr>
          <p:cNvPr id="19" name="Picture 4" descr="maple_leaf_brown_falling_sm_clr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197883">
            <a:off x="6006808" y="5697454"/>
            <a:ext cx="1072246" cy="1145985"/>
          </a:xfrm>
          <a:prstGeom prst="rect">
            <a:avLst/>
          </a:prstGeom>
          <a:noFill/>
        </p:spPr>
      </p:pic>
      <p:pic>
        <p:nvPicPr>
          <p:cNvPr id="20" name="Picture 4" descr="maple_leaf_brown_falling_sm_clr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197883">
            <a:off x="7877419" y="5747488"/>
            <a:ext cx="1124116" cy="1201422"/>
          </a:xfrm>
          <a:prstGeom prst="rect">
            <a:avLst/>
          </a:prstGeom>
          <a:noFill/>
        </p:spPr>
      </p:pic>
      <p:pic>
        <p:nvPicPr>
          <p:cNvPr id="21" name="Picture 4" descr="maple_leaf_brown_falling_sm_clr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197883">
            <a:off x="2432120" y="5630446"/>
            <a:ext cx="1237090" cy="1270666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3200400" y="5862936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Giáo Viên Thực Hiện : </a:t>
            </a:r>
            <a:r>
              <a:rPr lang="vi-VN" sz="2400" dirty="0"/>
              <a:t>Hứa</a:t>
            </a:r>
            <a:r>
              <a:rPr lang="en-US" sz="2400" dirty="0"/>
              <a:t> Thị </a:t>
            </a:r>
            <a:r>
              <a:rPr lang="vi-VN" sz="2400" dirty="0"/>
              <a:t>Xuân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30891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4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9220200" y="6172200"/>
            <a:ext cx="10668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800"/>
              <a:t>Quay lại</a:t>
            </a:r>
          </a:p>
        </p:txBody>
      </p:sp>
      <p:sp>
        <p:nvSpPr>
          <p:cNvPr id="10243" name="Oval 5"/>
          <p:cNvSpPr>
            <a:spLocks noChangeArrowheads="1"/>
          </p:cNvSpPr>
          <p:nvPr/>
        </p:nvSpPr>
        <p:spPr bwMode="auto">
          <a:xfrm>
            <a:off x="7162800" y="3733800"/>
            <a:ext cx="2667000" cy="3124200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111675" name="WordArt 59"/>
          <p:cNvSpPr>
            <a:spLocks noChangeArrowheads="1" noChangeShapeType="1" noTextEdit="1"/>
          </p:cNvSpPr>
          <p:nvPr/>
        </p:nvSpPr>
        <p:spPr bwMode="auto">
          <a:xfrm>
            <a:off x="8382000" y="4191000"/>
            <a:ext cx="9906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cs typeface="Arial" panose="020B0604020202020204" pitchFamily="34" charset="0"/>
              </a:rPr>
              <a:t>04</a:t>
            </a:r>
          </a:p>
        </p:txBody>
      </p:sp>
      <p:sp>
        <p:nvSpPr>
          <p:cNvPr id="111674" name="WordArt 58"/>
          <p:cNvSpPr>
            <a:spLocks noChangeArrowheads="1" noChangeShapeType="1" noTextEdit="1"/>
          </p:cNvSpPr>
          <p:nvPr/>
        </p:nvSpPr>
        <p:spPr bwMode="auto">
          <a:xfrm>
            <a:off x="7848600" y="4343400"/>
            <a:ext cx="9906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cs typeface="Arial" panose="020B0604020202020204" pitchFamily="34" charset="0"/>
              </a:rPr>
              <a:t>05</a:t>
            </a:r>
          </a:p>
        </p:txBody>
      </p:sp>
      <p:sp>
        <p:nvSpPr>
          <p:cNvPr id="111677" name="WordArt 61"/>
          <p:cNvSpPr>
            <a:spLocks noChangeArrowheads="1" noChangeShapeType="1" noTextEdit="1"/>
          </p:cNvSpPr>
          <p:nvPr/>
        </p:nvSpPr>
        <p:spPr bwMode="auto">
          <a:xfrm>
            <a:off x="7848600" y="3810000"/>
            <a:ext cx="10668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cs typeface="Arial" panose="020B0604020202020204" pitchFamily="34" charset="0"/>
              </a:rPr>
              <a:t>02</a:t>
            </a:r>
          </a:p>
        </p:txBody>
      </p:sp>
      <p:sp>
        <p:nvSpPr>
          <p:cNvPr id="111673" name="WordArt 57"/>
          <p:cNvSpPr>
            <a:spLocks noChangeArrowheads="1" noChangeShapeType="1" noTextEdit="1"/>
          </p:cNvSpPr>
          <p:nvPr/>
        </p:nvSpPr>
        <p:spPr bwMode="auto">
          <a:xfrm>
            <a:off x="8077200" y="3962400"/>
            <a:ext cx="11430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cs typeface="Arial" panose="020B0604020202020204" pitchFamily="34" charset="0"/>
              </a:rPr>
              <a:t>01</a:t>
            </a:r>
          </a:p>
        </p:txBody>
      </p:sp>
      <p:sp>
        <p:nvSpPr>
          <p:cNvPr id="111676" name="WordArt 60"/>
          <p:cNvSpPr>
            <a:spLocks noChangeArrowheads="1" noChangeShapeType="1" noTextEdit="1"/>
          </p:cNvSpPr>
          <p:nvPr/>
        </p:nvSpPr>
        <p:spPr bwMode="auto">
          <a:xfrm>
            <a:off x="8001000" y="4343400"/>
            <a:ext cx="8382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cs typeface="Arial" panose="020B0604020202020204" pitchFamily="34" charset="0"/>
              </a:rPr>
              <a:t>03</a:t>
            </a:r>
          </a:p>
        </p:txBody>
      </p:sp>
      <p:sp>
        <p:nvSpPr>
          <p:cNvPr id="111678" name="AutoShape 62"/>
          <p:cNvSpPr>
            <a:spLocks noChangeArrowheads="1"/>
          </p:cNvSpPr>
          <p:nvPr/>
        </p:nvSpPr>
        <p:spPr bwMode="auto">
          <a:xfrm>
            <a:off x="6781800" y="3962400"/>
            <a:ext cx="3352800" cy="2438400"/>
          </a:xfrm>
          <a:prstGeom prst="irregularSeal2">
            <a:avLst/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6000">
                <a:latin typeface="Times New Roman" panose="02020603050405020304" pitchFamily="18" charset="0"/>
              </a:rPr>
              <a:t>H</a:t>
            </a:r>
            <a:r>
              <a:rPr lang="en-US" altLang="vi-VN" sz="6000" b="1">
                <a:latin typeface="Times New Roman" panose="02020603050405020304" pitchFamily="18" charset="0"/>
              </a:rPr>
              <a:t>ế</a:t>
            </a:r>
            <a:r>
              <a:rPr lang="en-US" altLang="vi-VN" sz="6000">
                <a:latin typeface="Times New Roman" panose="02020603050405020304" pitchFamily="18" charset="0"/>
              </a:rPr>
              <a:t>t gi</a:t>
            </a:r>
            <a:r>
              <a:rPr lang="en-US" altLang="vi-VN" sz="6000" b="1">
                <a:latin typeface="Times New Roman" panose="02020603050405020304" pitchFamily="18" charset="0"/>
              </a:rPr>
              <a:t>ờ</a:t>
            </a:r>
          </a:p>
        </p:txBody>
      </p:sp>
      <p:sp>
        <p:nvSpPr>
          <p:cNvPr id="10250" name="Slide Number Placeholder 18"/>
          <p:cNvSpPr txBox="1">
            <a:spLocks noGrp="1"/>
          </p:cNvSpPr>
          <p:nvPr/>
        </p:nvSpPr>
        <p:spPr bwMode="auto">
          <a:xfrm>
            <a:off x="807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A1185C4-25E1-4786-8E34-AC9079237C0E}" type="slidenum">
              <a:rPr lang="en-US" altLang="vi-VN" sz="1400"/>
              <a:pPr algn="r"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en-US" altLang="vi-VN" sz="1400"/>
          </a:p>
        </p:txBody>
      </p:sp>
      <p:sp>
        <p:nvSpPr>
          <p:cNvPr id="10251" name="Rectangle 2"/>
          <p:cNvSpPr>
            <a:spLocks noChangeArrowheads="1"/>
          </p:cNvSpPr>
          <p:nvPr/>
        </p:nvSpPr>
        <p:spPr bwMode="auto">
          <a:xfrm>
            <a:off x="1828800" y="19050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>
                <a:solidFill>
                  <a:schemeClr val="tx2"/>
                </a:solidFill>
                <a:latin typeface="Century Gothic" panose="020B0502020202020204" pitchFamily="34" charset="0"/>
              </a:rPr>
              <a:t>Câu 2: trong </a:t>
            </a:r>
            <a:r>
              <a:rPr lang="vi-VN" altLang="vi-VN" sz="2800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câu truyện </a:t>
            </a:r>
            <a:r>
              <a:rPr lang="en-US" altLang="vi-VN" sz="2800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có </a:t>
            </a:r>
            <a:r>
              <a:rPr lang="en-US" altLang="vi-VN" sz="2800" dirty="0">
                <a:solidFill>
                  <a:schemeClr val="tx2"/>
                </a:solidFill>
                <a:latin typeface="Century Gothic" panose="020B0502020202020204" pitchFamily="34" charset="0"/>
              </a:rPr>
              <a:t>những ai?</a:t>
            </a:r>
            <a:endParaRPr lang="en-US" altLang="vi-VN" sz="4400" dirty="0">
              <a:solidFill>
                <a:schemeClr val="tx2"/>
              </a:solidFill>
            </a:endParaRPr>
          </a:p>
        </p:txBody>
      </p:sp>
      <p:pic>
        <p:nvPicPr>
          <p:cNvPr id="31756" name="s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2286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13" descr="roses_swaying_back_an_a_mc">
            <a:hlinkClick r:id="rId8" action="ppaction://hlinkfile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5105400"/>
            <a:ext cx="13446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7" descr="BAR_EL~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771650" y="3448050"/>
            <a:ext cx="67056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7" descr="BAR_EL~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58050" y="3295650"/>
            <a:ext cx="67056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5" descr="BAR_EL~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5" descr="BAR_EL~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721476"/>
            <a:ext cx="91440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18" descr="sky2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81000"/>
            <a:ext cx="472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3" name="D2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7244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967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16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16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1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1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116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116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11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7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615" fill="hold"/>
                                        <p:tgtEl>
                                          <p:spTgt spid="317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6"/>
                  </p:tgtEl>
                </p:cond>
              </p:nextCondLst>
            </p:seq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5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17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774" fill="hold"/>
                                        <p:tgtEl>
                                          <p:spTgt spid="317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63"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63"/>
                </p:tgtEl>
              </p:cMediaNode>
            </p:audio>
          </p:childTnLst>
        </p:cTn>
      </p:par>
    </p:tnLst>
    <p:bldLst>
      <p:bldP spid="11167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4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9220200" y="6172200"/>
            <a:ext cx="10668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800"/>
              <a:t>Quay lại</a:t>
            </a:r>
          </a:p>
        </p:txBody>
      </p:sp>
      <p:sp>
        <p:nvSpPr>
          <p:cNvPr id="11267" name="Oval 5"/>
          <p:cNvSpPr>
            <a:spLocks noChangeArrowheads="1"/>
          </p:cNvSpPr>
          <p:nvPr/>
        </p:nvSpPr>
        <p:spPr bwMode="auto">
          <a:xfrm>
            <a:off x="7162800" y="3733800"/>
            <a:ext cx="2667000" cy="3124200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111675" name="WordArt 59"/>
          <p:cNvSpPr>
            <a:spLocks noChangeArrowheads="1" noChangeShapeType="1" noTextEdit="1"/>
          </p:cNvSpPr>
          <p:nvPr/>
        </p:nvSpPr>
        <p:spPr bwMode="auto">
          <a:xfrm>
            <a:off x="8382000" y="4191000"/>
            <a:ext cx="9906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cs typeface="Arial" panose="020B0604020202020204" pitchFamily="34" charset="0"/>
              </a:rPr>
              <a:t>04</a:t>
            </a:r>
          </a:p>
        </p:txBody>
      </p:sp>
      <p:sp>
        <p:nvSpPr>
          <p:cNvPr id="111674" name="WordArt 58"/>
          <p:cNvSpPr>
            <a:spLocks noChangeArrowheads="1" noChangeShapeType="1" noTextEdit="1"/>
          </p:cNvSpPr>
          <p:nvPr/>
        </p:nvSpPr>
        <p:spPr bwMode="auto">
          <a:xfrm>
            <a:off x="7848600" y="4343400"/>
            <a:ext cx="9906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cs typeface="Arial" panose="020B0604020202020204" pitchFamily="34" charset="0"/>
              </a:rPr>
              <a:t>05</a:t>
            </a:r>
          </a:p>
        </p:txBody>
      </p:sp>
      <p:sp>
        <p:nvSpPr>
          <p:cNvPr id="111677" name="WordArt 61"/>
          <p:cNvSpPr>
            <a:spLocks noChangeArrowheads="1" noChangeShapeType="1" noTextEdit="1"/>
          </p:cNvSpPr>
          <p:nvPr/>
        </p:nvSpPr>
        <p:spPr bwMode="auto">
          <a:xfrm>
            <a:off x="7848600" y="3810000"/>
            <a:ext cx="10668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cs typeface="Arial" panose="020B0604020202020204" pitchFamily="34" charset="0"/>
              </a:rPr>
              <a:t>02</a:t>
            </a:r>
          </a:p>
        </p:txBody>
      </p:sp>
      <p:sp>
        <p:nvSpPr>
          <p:cNvPr id="111673" name="WordArt 57"/>
          <p:cNvSpPr>
            <a:spLocks noChangeArrowheads="1" noChangeShapeType="1" noTextEdit="1"/>
          </p:cNvSpPr>
          <p:nvPr/>
        </p:nvSpPr>
        <p:spPr bwMode="auto">
          <a:xfrm>
            <a:off x="8077200" y="3962400"/>
            <a:ext cx="11430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cs typeface="Arial" panose="020B0604020202020204" pitchFamily="34" charset="0"/>
              </a:rPr>
              <a:t>01</a:t>
            </a:r>
          </a:p>
        </p:txBody>
      </p:sp>
      <p:sp>
        <p:nvSpPr>
          <p:cNvPr id="111676" name="WordArt 60"/>
          <p:cNvSpPr>
            <a:spLocks noChangeArrowheads="1" noChangeShapeType="1" noTextEdit="1"/>
          </p:cNvSpPr>
          <p:nvPr/>
        </p:nvSpPr>
        <p:spPr bwMode="auto">
          <a:xfrm>
            <a:off x="8001000" y="4343400"/>
            <a:ext cx="8382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cs typeface="Arial" panose="020B0604020202020204" pitchFamily="34" charset="0"/>
              </a:rPr>
              <a:t>03</a:t>
            </a:r>
          </a:p>
        </p:txBody>
      </p:sp>
      <p:sp>
        <p:nvSpPr>
          <p:cNvPr id="111678" name="AutoShape 62"/>
          <p:cNvSpPr>
            <a:spLocks noChangeArrowheads="1"/>
          </p:cNvSpPr>
          <p:nvPr/>
        </p:nvSpPr>
        <p:spPr bwMode="auto">
          <a:xfrm>
            <a:off x="6781800" y="3962400"/>
            <a:ext cx="3352800" cy="2438400"/>
          </a:xfrm>
          <a:prstGeom prst="irregularSeal2">
            <a:avLst/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6000">
                <a:latin typeface="Times New Roman" panose="02020603050405020304" pitchFamily="18" charset="0"/>
              </a:rPr>
              <a:t>H</a:t>
            </a:r>
            <a:r>
              <a:rPr lang="en-US" altLang="vi-VN" sz="6000" b="1">
                <a:latin typeface="Times New Roman" panose="02020603050405020304" pitchFamily="18" charset="0"/>
              </a:rPr>
              <a:t>ế</a:t>
            </a:r>
            <a:r>
              <a:rPr lang="en-US" altLang="vi-VN" sz="6000">
                <a:latin typeface="Times New Roman" panose="02020603050405020304" pitchFamily="18" charset="0"/>
              </a:rPr>
              <a:t>t gi</a:t>
            </a:r>
            <a:r>
              <a:rPr lang="en-US" altLang="vi-VN" sz="6000" b="1">
                <a:latin typeface="Times New Roman" panose="02020603050405020304" pitchFamily="18" charset="0"/>
              </a:rPr>
              <a:t>ờ</a:t>
            </a:r>
          </a:p>
        </p:txBody>
      </p:sp>
      <p:sp>
        <p:nvSpPr>
          <p:cNvPr id="11274" name="Slide Number Placeholder 18"/>
          <p:cNvSpPr txBox="1">
            <a:spLocks noGrp="1"/>
          </p:cNvSpPr>
          <p:nvPr/>
        </p:nvSpPr>
        <p:spPr bwMode="auto">
          <a:xfrm>
            <a:off x="807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1EE4369-73AA-49DC-8CD4-1E82B04021C1}" type="slidenum">
              <a:rPr lang="en-US" altLang="vi-VN" sz="1400"/>
              <a:pPr algn="r"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en-US" altLang="vi-VN" sz="1400"/>
          </a:p>
        </p:txBody>
      </p:sp>
      <p:sp>
        <p:nvSpPr>
          <p:cNvPr id="11275" name="Rectangle 2"/>
          <p:cNvSpPr>
            <a:spLocks noChangeArrowheads="1"/>
          </p:cNvSpPr>
          <p:nvPr/>
        </p:nvSpPr>
        <p:spPr bwMode="auto">
          <a:xfrm>
            <a:off x="2438400" y="3810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>
                <a:solidFill>
                  <a:schemeClr val="tx2"/>
                </a:solidFill>
              </a:rPr>
              <a:t/>
            </a:r>
            <a:br>
              <a:rPr lang="en-US" altLang="vi-VN" sz="2800" dirty="0">
                <a:solidFill>
                  <a:schemeClr val="tx2"/>
                </a:solidFill>
              </a:rPr>
            </a:br>
            <a:r>
              <a:rPr lang="en-US" altLang="vi-VN" sz="2800" dirty="0">
                <a:solidFill>
                  <a:schemeClr val="tx2"/>
                </a:solidFill>
                <a:latin typeface="Century Gothic" panose="020B0502020202020204" pitchFamily="34" charset="0"/>
              </a:rPr>
              <a:t>Câu 3</a:t>
            </a:r>
            <a:r>
              <a:rPr lang="en-US" altLang="vi-VN" sz="2800" dirty="0">
                <a:solidFill>
                  <a:schemeClr val="tx2"/>
                </a:solidFill>
              </a:rPr>
              <a:t/>
            </a:r>
            <a:br>
              <a:rPr lang="en-US" altLang="vi-VN" sz="2800" dirty="0">
                <a:solidFill>
                  <a:schemeClr val="tx2"/>
                </a:solidFill>
              </a:rPr>
            </a:br>
            <a:r>
              <a:rPr lang="vi-VN" altLang="vi-VN" sz="2800" dirty="0" smtClean="0">
                <a:solidFill>
                  <a:schemeClr val="tx2"/>
                </a:solidFill>
              </a:rPr>
              <a:t>Hoa và Cường rủ nhau đi đâu</a:t>
            </a:r>
            <a:r>
              <a:rPr lang="en-US" altLang="vi-VN" sz="4400" dirty="0" smtClean="0">
                <a:solidFill>
                  <a:schemeClr val="tx2"/>
                </a:solidFill>
              </a:rPr>
              <a:t>?</a:t>
            </a:r>
            <a:endParaRPr lang="en-US" altLang="vi-VN" sz="4400" dirty="0">
              <a:solidFill>
                <a:schemeClr val="tx2"/>
              </a:solidFill>
            </a:endParaRPr>
          </a:p>
        </p:txBody>
      </p:sp>
      <p:pic>
        <p:nvPicPr>
          <p:cNvPr id="35852" name="D10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8768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3" name="s3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295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5" descr="BAR_EL~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5" descr="BAR_EL~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721476"/>
            <a:ext cx="91440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icture 7" descr="BAR_EL~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771650" y="3448050"/>
            <a:ext cx="67056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7" descr="BAR_EL~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58050" y="3448050"/>
            <a:ext cx="67056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Picture 18" descr="smiles_407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1239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3" name="Picture 19" descr="DHGIF123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743200"/>
            <a:ext cx="12573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4" name="Picture 20" descr="DHGIF123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114800"/>
            <a:ext cx="182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1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16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16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1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1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116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116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11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58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998" fill="hold"/>
                                        <p:tgtEl>
                                          <p:spTgt spid="358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52"/>
                  </p:tgtEl>
                </p:cond>
              </p:nextCondLst>
            </p:seq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52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8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242" fill="hold"/>
                                        <p:tgtEl>
                                          <p:spTgt spid="358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53"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53"/>
                </p:tgtEl>
              </p:cMediaNode>
            </p:audio>
          </p:childTnLst>
        </p:cTn>
      </p:par>
    </p:tnLst>
    <p:bldLst>
      <p:bldP spid="11167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4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9220200" y="6172200"/>
            <a:ext cx="10668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800"/>
              <a:t>Quay lại</a:t>
            </a:r>
          </a:p>
        </p:txBody>
      </p:sp>
      <p:sp>
        <p:nvSpPr>
          <p:cNvPr id="11267" name="Oval 5"/>
          <p:cNvSpPr>
            <a:spLocks noChangeArrowheads="1"/>
          </p:cNvSpPr>
          <p:nvPr/>
        </p:nvSpPr>
        <p:spPr bwMode="auto">
          <a:xfrm>
            <a:off x="7162800" y="3733800"/>
            <a:ext cx="2667000" cy="3124200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111675" name="WordArt 59"/>
          <p:cNvSpPr>
            <a:spLocks noChangeArrowheads="1" noChangeShapeType="1" noTextEdit="1"/>
          </p:cNvSpPr>
          <p:nvPr/>
        </p:nvSpPr>
        <p:spPr bwMode="auto">
          <a:xfrm>
            <a:off x="8382000" y="4191000"/>
            <a:ext cx="9906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cs typeface="Arial" panose="020B0604020202020204" pitchFamily="34" charset="0"/>
              </a:rPr>
              <a:t>04</a:t>
            </a:r>
          </a:p>
        </p:txBody>
      </p:sp>
      <p:sp>
        <p:nvSpPr>
          <p:cNvPr id="111674" name="WordArt 58"/>
          <p:cNvSpPr>
            <a:spLocks noChangeArrowheads="1" noChangeShapeType="1" noTextEdit="1"/>
          </p:cNvSpPr>
          <p:nvPr/>
        </p:nvSpPr>
        <p:spPr bwMode="auto">
          <a:xfrm>
            <a:off x="7848600" y="4343400"/>
            <a:ext cx="9906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cs typeface="Arial" panose="020B0604020202020204" pitchFamily="34" charset="0"/>
              </a:rPr>
              <a:t>05</a:t>
            </a:r>
          </a:p>
        </p:txBody>
      </p:sp>
      <p:sp>
        <p:nvSpPr>
          <p:cNvPr id="111677" name="WordArt 61"/>
          <p:cNvSpPr>
            <a:spLocks noChangeArrowheads="1" noChangeShapeType="1" noTextEdit="1"/>
          </p:cNvSpPr>
          <p:nvPr/>
        </p:nvSpPr>
        <p:spPr bwMode="auto">
          <a:xfrm>
            <a:off x="7848600" y="3810000"/>
            <a:ext cx="10668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cs typeface="Arial" panose="020B0604020202020204" pitchFamily="34" charset="0"/>
              </a:rPr>
              <a:t>02</a:t>
            </a:r>
          </a:p>
        </p:txBody>
      </p:sp>
      <p:sp>
        <p:nvSpPr>
          <p:cNvPr id="111673" name="WordArt 57"/>
          <p:cNvSpPr>
            <a:spLocks noChangeArrowheads="1" noChangeShapeType="1" noTextEdit="1"/>
          </p:cNvSpPr>
          <p:nvPr/>
        </p:nvSpPr>
        <p:spPr bwMode="auto">
          <a:xfrm>
            <a:off x="8077200" y="3962400"/>
            <a:ext cx="11430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cs typeface="Arial" panose="020B0604020202020204" pitchFamily="34" charset="0"/>
              </a:rPr>
              <a:t>01</a:t>
            </a:r>
          </a:p>
        </p:txBody>
      </p:sp>
      <p:sp>
        <p:nvSpPr>
          <p:cNvPr id="111676" name="WordArt 60"/>
          <p:cNvSpPr>
            <a:spLocks noChangeArrowheads="1" noChangeShapeType="1" noTextEdit="1"/>
          </p:cNvSpPr>
          <p:nvPr/>
        </p:nvSpPr>
        <p:spPr bwMode="auto">
          <a:xfrm>
            <a:off x="8001000" y="4343400"/>
            <a:ext cx="8382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cs typeface="Arial" panose="020B0604020202020204" pitchFamily="34" charset="0"/>
              </a:rPr>
              <a:t>03</a:t>
            </a:r>
          </a:p>
        </p:txBody>
      </p:sp>
      <p:sp>
        <p:nvSpPr>
          <p:cNvPr id="111678" name="AutoShape 62"/>
          <p:cNvSpPr>
            <a:spLocks noChangeArrowheads="1"/>
          </p:cNvSpPr>
          <p:nvPr/>
        </p:nvSpPr>
        <p:spPr bwMode="auto">
          <a:xfrm>
            <a:off x="6781800" y="3962400"/>
            <a:ext cx="3352800" cy="2438400"/>
          </a:xfrm>
          <a:prstGeom prst="irregularSeal2">
            <a:avLst/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6000">
                <a:latin typeface="Times New Roman" panose="02020603050405020304" pitchFamily="18" charset="0"/>
              </a:rPr>
              <a:t>H</a:t>
            </a:r>
            <a:r>
              <a:rPr lang="en-US" altLang="vi-VN" sz="6000" b="1">
                <a:latin typeface="Times New Roman" panose="02020603050405020304" pitchFamily="18" charset="0"/>
              </a:rPr>
              <a:t>ế</a:t>
            </a:r>
            <a:r>
              <a:rPr lang="en-US" altLang="vi-VN" sz="6000">
                <a:latin typeface="Times New Roman" panose="02020603050405020304" pitchFamily="18" charset="0"/>
              </a:rPr>
              <a:t>t gi</a:t>
            </a:r>
            <a:r>
              <a:rPr lang="en-US" altLang="vi-VN" sz="6000" b="1">
                <a:latin typeface="Times New Roman" panose="02020603050405020304" pitchFamily="18" charset="0"/>
              </a:rPr>
              <a:t>ờ</a:t>
            </a:r>
          </a:p>
        </p:txBody>
      </p:sp>
      <p:sp>
        <p:nvSpPr>
          <p:cNvPr id="11274" name="Slide Number Placeholder 18"/>
          <p:cNvSpPr txBox="1">
            <a:spLocks noGrp="1"/>
          </p:cNvSpPr>
          <p:nvPr/>
        </p:nvSpPr>
        <p:spPr bwMode="auto">
          <a:xfrm>
            <a:off x="807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1EE4369-73AA-49DC-8CD4-1E82B04021C1}" type="slidenum">
              <a:rPr lang="en-US" altLang="vi-VN" sz="1400"/>
              <a:pPr algn="r"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en-US" altLang="vi-VN" sz="1400"/>
          </a:p>
        </p:txBody>
      </p:sp>
      <p:sp>
        <p:nvSpPr>
          <p:cNvPr id="11275" name="Rectangle 2"/>
          <p:cNvSpPr>
            <a:spLocks noChangeArrowheads="1"/>
          </p:cNvSpPr>
          <p:nvPr/>
        </p:nvSpPr>
        <p:spPr bwMode="auto">
          <a:xfrm>
            <a:off x="2438400" y="3810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>
                <a:solidFill>
                  <a:schemeClr val="tx2"/>
                </a:solidFill>
              </a:rPr>
              <a:t/>
            </a:r>
            <a:br>
              <a:rPr lang="en-US" altLang="vi-VN" sz="2800" dirty="0">
                <a:solidFill>
                  <a:schemeClr val="tx2"/>
                </a:solidFill>
              </a:rPr>
            </a:br>
            <a:r>
              <a:rPr lang="en-US" altLang="vi-VN" sz="2800" dirty="0">
                <a:solidFill>
                  <a:schemeClr val="tx2"/>
                </a:solidFill>
                <a:latin typeface="Century Gothic" panose="020B0502020202020204" pitchFamily="34" charset="0"/>
              </a:rPr>
              <a:t>Câu </a:t>
            </a:r>
            <a:r>
              <a:rPr lang="en-US" altLang="vi-VN" sz="2800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4</a:t>
            </a:r>
            <a:r>
              <a:rPr lang="en-US" altLang="vi-VN" sz="2800" dirty="0">
                <a:solidFill>
                  <a:schemeClr val="tx2"/>
                </a:solidFill>
              </a:rPr>
              <a:t/>
            </a:r>
            <a:br>
              <a:rPr lang="en-US" altLang="vi-VN" sz="2800" dirty="0">
                <a:solidFill>
                  <a:schemeClr val="tx2"/>
                </a:solidFill>
              </a:rPr>
            </a:br>
            <a:r>
              <a:rPr lang="en-US" altLang="vi-VN" sz="2800" dirty="0" smtClean="0">
                <a:solidFill>
                  <a:schemeClr val="tx2"/>
                </a:solidFill>
              </a:rPr>
              <a:t>khi </a:t>
            </a:r>
            <a:r>
              <a:rPr lang="vi-VN" altLang="vi-VN" sz="2800" dirty="0" smtClean="0">
                <a:solidFill>
                  <a:schemeClr val="tx2"/>
                </a:solidFill>
              </a:rPr>
              <a:t>vào công viên Hoa và Cường thấy những gì</a:t>
            </a:r>
            <a:r>
              <a:rPr lang="en-US" altLang="vi-VN" sz="4400" dirty="0" smtClean="0">
                <a:solidFill>
                  <a:schemeClr val="tx2"/>
                </a:solidFill>
              </a:rPr>
              <a:t>?</a:t>
            </a:r>
            <a:endParaRPr lang="en-US" altLang="vi-VN" sz="4400" dirty="0">
              <a:solidFill>
                <a:schemeClr val="tx2"/>
              </a:solidFill>
            </a:endParaRPr>
          </a:p>
        </p:txBody>
      </p:sp>
      <p:pic>
        <p:nvPicPr>
          <p:cNvPr id="35852" name="D10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8768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3" name="s3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295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5" descr="BAR_EL~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5" descr="BAR_EL~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721476"/>
            <a:ext cx="91440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icture 7" descr="BAR_EL~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771650" y="3448050"/>
            <a:ext cx="67056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7" descr="BAR_EL~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58050" y="3448050"/>
            <a:ext cx="67056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Picture 18" descr="smiles_407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1239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3" name="Picture 19" descr="DHGIF123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743200"/>
            <a:ext cx="12573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4" name="Picture 20" descr="DHGIF123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114800"/>
            <a:ext cx="182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08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16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16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1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1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116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116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11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58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998" fill="hold"/>
                                        <p:tgtEl>
                                          <p:spTgt spid="358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52"/>
                  </p:tgtEl>
                </p:cond>
              </p:nextCondLst>
            </p:seq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52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8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242" fill="hold"/>
                                        <p:tgtEl>
                                          <p:spTgt spid="358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53"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53"/>
                </p:tgtEl>
              </p:cMediaNode>
            </p:audio>
          </p:childTnLst>
        </p:cTn>
      </p:par>
    </p:tnLst>
    <p:bldLst>
      <p:bldP spid="11167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4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9220200" y="6172200"/>
            <a:ext cx="10668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800"/>
              <a:t>Quay lại</a:t>
            </a:r>
          </a:p>
        </p:txBody>
      </p:sp>
      <p:sp>
        <p:nvSpPr>
          <p:cNvPr id="12291" name="Oval 5"/>
          <p:cNvSpPr>
            <a:spLocks noChangeArrowheads="1"/>
          </p:cNvSpPr>
          <p:nvPr/>
        </p:nvSpPr>
        <p:spPr bwMode="auto">
          <a:xfrm>
            <a:off x="7162800" y="3733800"/>
            <a:ext cx="2667000" cy="3124200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111675" name="WordArt 59"/>
          <p:cNvSpPr>
            <a:spLocks noChangeArrowheads="1" noChangeShapeType="1" noTextEdit="1"/>
          </p:cNvSpPr>
          <p:nvPr/>
        </p:nvSpPr>
        <p:spPr bwMode="auto">
          <a:xfrm>
            <a:off x="8382000" y="4191000"/>
            <a:ext cx="9906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cs typeface="Arial" panose="020B0604020202020204" pitchFamily="34" charset="0"/>
              </a:rPr>
              <a:t>04</a:t>
            </a:r>
          </a:p>
        </p:txBody>
      </p:sp>
      <p:sp>
        <p:nvSpPr>
          <p:cNvPr id="111674" name="WordArt 58"/>
          <p:cNvSpPr>
            <a:spLocks noChangeArrowheads="1" noChangeShapeType="1" noTextEdit="1"/>
          </p:cNvSpPr>
          <p:nvPr/>
        </p:nvSpPr>
        <p:spPr bwMode="auto">
          <a:xfrm>
            <a:off x="7848600" y="4343400"/>
            <a:ext cx="9906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cs typeface="Arial" panose="020B0604020202020204" pitchFamily="34" charset="0"/>
              </a:rPr>
              <a:t>05</a:t>
            </a:r>
          </a:p>
        </p:txBody>
      </p:sp>
      <p:sp>
        <p:nvSpPr>
          <p:cNvPr id="111677" name="WordArt 61"/>
          <p:cNvSpPr>
            <a:spLocks noChangeArrowheads="1" noChangeShapeType="1" noTextEdit="1"/>
          </p:cNvSpPr>
          <p:nvPr/>
        </p:nvSpPr>
        <p:spPr bwMode="auto">
          <a:xfrm>
            <a:off x="7848600" y="3810000"/>
            <a:ext cx="10668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cs typeface="Arial" panose="020B0604020202020204" pitchFamily="34" charset="0"/>
              </a:rPr>
              <a:t>02</a:t>
            </a:r>
          </a:p>
        </p:txBody>
      </p:sp>
      <p:sp>
        <p:nvSpPr>
          <p:cNvPr id="111673" name="WordArt 57"/>
          <p:cNvSpPr>
            <a:spLocks noChangeArrowheads="1" noChangeShapeType="1" noTextEdit="1"/>
          </p:cNvSpPr>
          <p:nvPr/>
        </p:nvSpPr>
        <p:spPr bwMode="auto">
          <a:xfrm>
            <a:off x="8077200" y="3962400"/>
            <a:ext cx="11430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cs typeface="Arial" panose="020B0604020202020204" pitchFamily="34" charset="0"/>
              </a:rPr>
              <a:t>01</a:t>
            </a:r>
          </a:p>
        </p:txBody>
      </p:sp>
      <p:sp>
        <p:nvSpPr>
          <p:cNvPr id="111676" name="WordArt 60"/>
          <p:cNvSpPr>
            <a:spLocks noChangeArrowheads="1" noChangeShapeType="1" noTextEdit="1"/>
          </p:cNvSpPr>
          <p:nvPr/>
        </p:nvSpPr>
        <p:spPr bwMode="auto">
          <a:xfrm>
            <a:off x="8001000" y="4343400"/>
            <a:ext cx="8382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cs typeface="Arial" panose="020B0604020202020204" pitchFamily="34" charset="0"/>
              </a:rPr>
              <a:t>03</a:t>
            </a:r>
          </a:p>
        </p:txBody>
      </p:sp>
      <p:sp>
        <p:nvSpPr>
          <p:cNvPr id="111678" name="AutoShape 62"/>
          <p:cNvSpPr>
            <a:spLocks noChangeArrowheads="1"/>
          </p:cNvSpPr>
          <p:nvPr/>
        </p:nvSpPr>
        <p:spPr bwMode="auto">
          <a:xfrm>
            <a:off x="6781800" y="3962400"/>
            <a:ext cx="3352800" cy="2438400"/>
          </a:xfrm>
          <a:prstGeom prst="irregularSeal2">
            <a:avLst/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6000">
                <a:latin typeface="Times New Roman" panose="02020603050405020304" pitchFamily="18" charset="0"/>
              </a:rPr>
              <a:t>H</a:t>
            </a:r>
            <a:r>
              <a:rPr lang="en-US" altLang="vi-VN" sz="6000" b="1">
                <a:latin typeface="Times New Roman" panose="02020603050405020304" pitchFamily="18" charset="0"/>
              </a:rPr>
              <a:t>ế</a:t>
            </a:r>
            <a:r>
              <a:rPr lang="en-US" altLang="vi-VN" sz="6000">
                <a:latin typeface="Times New Roman" panose="02020603050405020304" pitchFamily="18" charset="0"/>
              </a:rPr>
              <a:t>t gi</a:t>
            </a:r>
            <a:r>
              <a:rPr lang="en-US" altLang="vi-VN" sz="6000" b="1">
                <a:latin typeface="Times New Roman" panose="02020603050405020304" pitchFamily="18" charset="0"/>
              </a:rPr>
              <a:t>ờ</a:t>
            </a:r>
          </a:p>
        </p:txBody>
      </p:sp>
      <p:sp>
        <p:nvSpPr>
          <p:cNvPr id="12298" name="Slide Number Placeholder 18"/>
          <p:cNvSpPr txBox="1">
            <a:spLocks noGrp="1"/>
          </p:cNvSpPr>
          <p:nvPr/>
        </p:nvSpPr>
        <p:spPr bwMode="auto">
          <a:xfrm>
            <a:off x="807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813A2C6-94E9-43C9-B2FB-20B142E3E3C2}" type="slidenum">
              <a:rPr lang="en-US" altLang="vi-VN" sz="1400"/>
              <a:pPr algn="r"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en-US" altLang="vi-VN" sz="1400"/>
          </a:p>
        </p:txBody>
      </p:sp>
      <p:grpSp>
        <p:nvGrpSpPr>
          <p:cNvPr id="12299" name="Group 4"/>
          <p:cNvGrpSpPr>
            <a:grpSpLocks/>
          </p:cNvGrpSpPr>
          <p:nvPr/>
        </p:nvGrpSpPr>
        <p:grpSpPr bwMode="auto">
          <a:xfrm>
            <a:off x="1524000" y="0"/>
            <a:ext cx="9144000" cy="6972300"/>
            <a:chOff x="0" y="0"/>
            <a:chExt cx="5760" cy="4320"/>
          </a:xfrm>
        </p:grpSpPr>
        <p:pic>
          <p:nvPicPr>
            <p:cNvPr id="12303" name="Picture 5" descr="xlights1[1]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059" y="2068"/>
              <a:ext cx="4320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4" name="Picture 6" descr="xlights1[1]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" y="0"/>
              <a:ext cx="5689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5" name="Picture 7" descr="xlights1[1]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4135"/>
              <a:ext cx="5760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6" name="Picture 8" descr="xlights1[1]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31" y="2090"/>
              <a:ext cx="4320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300" name="Rectangle 2"/>
          <p:cNvSpPr>
            <a:spLocks noChangeArrowheads="1"/>
          </p:cNvSpPr>
          <p:nvPr/>
        </p:nvSpPr>
        <p:spPr bwMode="auto">
          <a:xfrm>
            <a:off x="1981200" y="6858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>
                <a:solidFill>
                  <a:schemeClr val="tx2"/>
                </a:solidFill>
                <a:latin typeface="Century Gothic" panose="020B0502020202020204" pitchFamily="34" charset="0"/>
              </a:rPr>
              <a:t>Câu </a:t>
            </a:r>
            <a:r>
              <a:rPr lang="en-US" altLang="vi-VN" sz="2800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5</a:t>
            </a:r>
            <a:r>
              <a:rPr lang="en-US" altLang="vi-VN" sz="2800" dirty="0">
                <a:solidFill>
                  <a:schemeClr val="tx2"/>
                </a:solidFill>
              </a:rPr>
              <a:t/>
            </a:r>
            <a:br>
              <a:rPr lang="en-US" altLang="vi-VN" sz="2800" dirty="0">
                <a:solidFill>
                  <a:schemeClr val="tx2"/>
                </a:solidFill>
              </a:rPr>
            </a:br>
            <a:r>
              <a:rPr lang="en-US" altLang="vi-VN" sz="4400" dirty="0">
                <a:solidFill>
                  <a:schemeClr val="tx2"/>
                </a:solidFill>
              </a:rPr>
              <a:t>Các con hãy đặt cho </a:t>
            </a:r>
            <a:r>
              <a:rPr lang="vi-VN" altLang="vi-VN" sz="4400" dirty="0" smtClean="0">
                <a:solidFill>
                  <a:schemeClr val="tx2"/>
                </a:solidFill>
              </a:rPr>
              <a:t>câu truyện </a:t>
            </a:r>
            <a:r>
              <a:rPr lang="en-US" altLang="vi-VN" sz="4400" dirty="0" smtClean="0">
                <a:solidFill>
                  <a:schemeClr val="tx2"/>
                </a:solidFill>
              </a:rPr>
              <a:t>một </a:t>
            </a:r>
            <a:r>
              <a:rPr lang="en-US" altLang="vi-VN" sz="4400" dirty="0">
                <a:solidFill>
                  <a:schemeClr val="tx2"/>
                </a:solidFill>
              </a:rPr>
              <a:t>tên mới nào?</a:t>
            </a:r>
          </a:p>
        </p:txBody>
      </p:sp>
      <p:pic>
        <p:nvPicPr>
          <p:cNvPr id="37905" name="s6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9812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6" name="D7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334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727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16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16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1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1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116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116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11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9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641" fill="hold"/>
                                        <p:tgtEl>
                                          <p:spTgt spid="379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05"/>
                  </p:tgtEl>
                </p:cond>
              </p:nextCondLst>
            </p:seq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90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9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494" fill="hold"/>
                                        <p:tgtEl>
                                          <p:spTgt spid="379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06"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906"/>
                </p:tgtEl>
              </p:cMediaNode>
            </p:audio>
          </p:childTnLst>
        </p:cTn>
      </p:par>
    </p:tnLst>
    <p:bldLst>
      <p:bldP spid="11167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uyen Ngoi nha ngot ngao - Truyện Mầm non Ngôi nhà ngọt ngà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0"/>
            <a:ext cx="9144000" cy="701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4575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flowers_fr0205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star02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16002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8" name="WordArt 15"/>
          <p:cNvSpPr>
            <a:spLocks noChangeArrowheads="1" noChangeShapeType="1" noTextEdit="1"/>
          </p:cNvSpPr>
          <p:nvPr/>
        </p:nvSpPr>
        <p:spPr bwMode="auto">
          <a:xfrm>
            <a:off x="4572000" y="457200"/>
            <a:ext cx="30480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C99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3</a:t>
            </a:r>
          </a:p>
        </p:txBody>
      </p:sp>
      <p:pic>
        <p:nvPicPr>
          <p:cNvPr id="14341" name="Picture 6" descr="star00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1001"/>
            <a:ext cx="55626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7" descr="000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733800"/>
            <a:ext cx="14605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3"/>
          <p:cNvSpPr>
            <a:spLocks noChangeArrowheads="1" noChangeShapeType="1" noTextEdit="1"/>
          </p:cNvSpPr>
          <p:nvPr/>
        </p:nvSpPr>
        <p:spPr bwMode="auto">
          <a:xfrm>
            <a:off x="2913063" y="1981200"/>
            <a:ext cx="6019800" cy="1371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vi-VN" sz="3200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410038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vi-VN" altLang="vi-VN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vi-VN" altLang="vi-VN" smtClean="0"/>
          </a:p>
        </p:txBody>
      </p:sp>
      <p:pic>
        <p:nvPicPr>
          <p:cNvPr id="32772" name="Picture 4" descr="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663" y="93663"/>
            <a:ext cx="9296401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Butterfly 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71600"/>
            <a:ext cx="152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WordArt 6"/>
          <p:cNvSpPr>
            <a:spLocks noChangeArrowheads="1" noChangeShapeType="1" noTextEdit="1"/>
          </p:cNvSpPr>
          <p:nvPr/>
        </p:nvSpPr>
        <p:spPr bwMode="auto">
          <a:xfrm rot="217796">
            <a:off x="2517775" y="1376363"/>
            <a:ext cx="7392988" cy="46926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622188"/>
              </a:avLst>
            </a:prstTxWarp>
          </a:bodyPr>
          <a:lstStyle/>
          <a:p>
            <a:pPr algn="ctr"/>
            <a:r>
              <a:rPr lang="vi-VN" sz="2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 new romans New Roman"/>
              </a:rPr>
              <a:t>Bài học đến đây là kết thúc </a:t>
            </a:r>
          </a:p>
        </p:txBody>
      </p:sp>
      <p:sp>
        <p:nvSpPr>
          <p:cNvPr id="48135" name="WordArt 7"/>
          <p:cNvSpPr>
            <a:spLocks noChangeArrowheads="1" noChangeShapeType="1" noTextEdit="1"/>
          </p:cNvSpPr>
          <p:nvPr/>
        </p:nvSpPr>
        <p:spPr bwMode="auto">
          <a:xfrm>
            <a:off x="2438400" y="3048000"/>
            <a:ext cx="7391400" cy="1549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gradFill rotWithShape="1">
                  <a:gsLst>
                    <a:gs pos="0">
                      <a:srgbClr val="3333FF"/>
                    </a:gs>
                    <a:gs pos="100000">
                      <a:srgbClr val="181876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cô mạnh khỏe</a:t>
            </a:r>
          </a:p>
          <a:p>
            <a:pPr algn="ctr"/>
            <a:r>
              <a:rPr lang="vi-VN" sz="3600" b="1" kern="10">
                <a:gradFill rotWithShape="1">
                  <a:gsLst>
                    <a:gs pos="0">
                      <a:srgbClr val="3333FF"/>
                    </a:gs>
                    <a:gs pos="100000">
                      <a:srgbClr val="181876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cháu ngoan, học giỏi</a:t>
            </a:r>
          </a:p>
        </p:txBody>
      </p:sp>
      <p:pic>
        <p:nvPicPr>
          <p:cNvPr id="15368" name="Picture 8" descr="SONNE0000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063" y="131764"/>
            <a:ext cx="1752600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 descr="daisi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867400"/>
            <a:ext cx="914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 descr="daisi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5867400"/>
            <a:ext cx="914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1" descr="FLOWERS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638800"/>
            <a:ext cx="152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2" descr="FLOWERS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5638800"/>
            <a:ext cx="152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73" name="Group 13"/>
          <p:cNvGrpSpPr>
            <a:grpSpLocks/>
          </p:cNvGrpSpPr>
          <p:nvPr/>
        </p:nvGrpSpPr>
        <p:grpSpPr bwMode="auto">
          <a:xfrm>
            <a:off x="3657600" y="5791200"/>
            <a:ext cx="2057400" cy="1219200"/>
            <a:chOff x="0" y="3552"/>
            <a:chExt cx="1392" cy="768"/>
          </a:xfrm>
        </p:grpSpPr>
        <p:pic>
          <p:nvPicPr>
            <p:cNvPr id="15379" name="Picture 14" descr="67169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0" name="Picture 15" descr="67169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374" name="Group 16"/>
          <p:cNvGrpSpPr>
            <a:grpSpLocks/>
          </p:cNvGrpSpPr>
          <p:nvPr/>
        </p:nvGrpSpPr>
        <p:grpSpPr bwMode="auto">
          <a:xfrm>
            <a:off x="6629400" y="5791200"/>
            <a:ext cx="2057400" cy="1219200"/>
            <a:chOff x="0" y="3552"/>
            <a:chExt cx="1392" cy="768"/>
          </a:xfrm>
        </p:grpSpPr>
        <p:pic>
          <p:nvPicPr>
            <p:cNvPr id="15377" name="Picture 17" descr="67169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8" name="Picture 18" descr="67169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8147" name="Picture 19" descr="hoa-hong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715001"/>
            <a:ext cx="1143000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38" descr="AG00040_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63" y="-42863"/>
            <a:ext cx="1141412" cy="137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76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4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8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8856 L -3.33333E-6 2.19653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8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4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3" descr="Ho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9220200" y="104776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3" descr="Ho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8001000" y="533401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3" descr="Ho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248400" y="257176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3" descr="Ho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4648200" y="28576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3" descr="Ho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2895600" y="1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3" descr="Ho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752600" y="714376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comicbird-animated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907631" flipH="1">
            <a:off x="2059199" y="358515"/>
            <a:ext cx="2362200" cy="1495425"/>
          </a:xfrm>
          <a:prstGeom prst="rect">
            <a:avLst/>
          </a:prstGeom>
          <a:noFill/>
        </p:spPr>
      </p:pic>
      <p:pic>
        <p:nvPicPr>
          <p:cNvPr id="10" name="Picture 13" descr="141o39t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5486401"/>
            <a:ext cx="1600200" cy="1258887"/>
          </a:xfrm>
          <a:prstGeom prst="rect">
            <a:avLst/>
          </a:prstGeom>
          <a:noFill/>
        </p:spPr>
      </p:pic>
      <p:pic>
        <p:nvPicPr>
          <p:cNvPr id="11" name="Picture 13" descr="141o39t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200" y="5410201"/>
            <a:ext cx="1600200" cy="1258887"/>
          </a:xfrm>
          <a:prstGeom prst="rect">
            <a:avLst/>
          </a:prstGeom>
          <a:noFill/>
        </p:spPr>
      </p:pic>
      <p:pic>
        <p:nvPicPr>
          <p:cNvPr id="12" name="Picture 13" descr="141o39t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5486401"/>
            <a:ext cx="1600200" cy="1258887"/>
          </a:xfrm>
          <a:prstGeom prst="rect">
            <a:avLst/>
          </a:prstGeom>
          <a:noFill/>
        </p:spPr>
      </p:pic>
      <p:pic>
        <p:nvPicPr>
          <p:cNvPr id="13" name="Picture 13" descr="141o39t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5200" y="5522914"/>
            <a:ext cx="1600200" cy="1258887"/>
          </a:xfrm>
          <a:prstGeom prst="rect">
            <a:avLst/>
          </a:prstGeom>
          <a:noFill/>
        </p:spPr>
      </p:pic>
      <p:pic>
        <p:nvPicPr>
          <p:cNvPr id="14" name="Picture 13" descr="141o39t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86800" y="5562601"/>
            <a:ext cx="1600200" cy="1258887"/>
          </a:xfrm>
          <a:prstGeom prst="rect">
            <a:avLst/>
          </a:prstGeom>
          <a:noFill/>
        </p:spPr>
      </p:pic>
      <p:pic>
        <p:nvPicPr>
          <p:cNvPr id="15" name="Picture 13" descr="141o39t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0" y="5410201"/>
            <a:ext cx="1600200" cy="1258887"/>
          </a:xfrm>
          <a:prstGeom prst="rect">
            <a:avLst/>
          </a:prstGeom>
          <a:noFill/>
        </p:spPr>
      </p:pic>
      <p:pic>
        <p:nvPicPr>
          <p:cNvPr id="16" name="Picture 13" descr="141o39t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1600" y="5410201"/>
            <a:ext cx="1600200" cy="1258887"/>
          </a:xfrm>
          <a:prstGeom prst="rect">
            <a:avLst/>
          </a:prstGeom>
          <a:noFill/>
        </p:spPr>
      </p:pic>
      <p:pic>
        <p:nvPicPr>
          <p:cNvPr id="17" name="Picture 13" descr="141o39t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5000" y="5334001"/>
            <a:ext cx="1600200" cy="1258887"/>
          </a:xfrm>
          <a:prstGeom prst="rect">
            <a:avLst/>
          </a:prstGeom>
          <a:noFill/>
        </p:spPr>
      </p:pic>
      <p:pic>
        <p:nvPicPr>
          <p:cNvPr id="20" name="Picture 13" descr="141o39t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0" y="5410201"/>
            <a:ext cx="1600200" cy="1258887"/>
          </a:xfrm>
          <a:prstGeom prst="rect">
            <a:avLst/>
          </a:prstGeom>
          <a:noFill/>
        </p:spPr>
      </p:pic>
      <p:pic>
        <p:nvPicPr>
          <p:cNvPr id="21" name="Picture 13" descr="141o39t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5200" y="5410201"/>
            <a:ext cx="1600200" cy="1258887"/>
          </a:xfrm>
          <a:prstGeom prst="rect">
            <a:avLst/>
          </a:prstGeom>
          <a:noFill/>
        </p:spPr>
      </p:pic>
      <p:pic>
        <p:nvPicPr>
          <p:cNvPr id="22" name="Picture 43" descr="Ho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905000" y="866776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3" descr="Ho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3124200" y="180976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3" descr="Ho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4800600" y="228601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3" descr="Ho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477000" y="409576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3" descr="Ho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8229600" y="714376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3" descr="Ho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9525000" y="333376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0" descr="67169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9677400" y="3124200"/>
            <a:ext cx="1066800" cy="2743200"/>
          </a:xfrm>
          <a:prstGeom prst="rect">
            <a:avLst/>
          </a:prstGeom>
          <a:noFill/>
        </p:spPr>
      </p:pic>
      <p:pic>
        <p:nvPicPr>
          <p:cNvPr id="30" name="Picture 29" descr="ad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7924801" y="762000"/>
            <a:ext cx="2286001" cy="1463040"/>
          </a:xfrm>
          <a:prstGeom prst="rect">
            <a:avLst/>
          </a:prstGeom>
          <a:noFill/>
        </p:spPr>
      </p:pic>
      <p:pic>
        <p:nvPicPr>
          <p:cNvPr id="31" name="Picture 11" descr="lang 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67426" y="6019800"/>
            <a:ext cx="866775" cy="990600"/>
          </a:xfrm>
          <a:prstGeom prst="rect">
            <a:avLst/>
          </a:prstGeom>
          <a:noFill/>
        </p:spPr>
      </p:pic>
      <p:pic>
        <p:nvPicPr>
          <p:cNvPr id="32" name="Picture 11" descr="lang 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77026" y="6096000"/>
            <a:ext cx="866775" cy="990600"/>
          </a:xfrm>
          <a:prstGeom prst="rect">
            <a:avLst/>
          </a:prstGeom>
          <a:noFill/>
        </p:spPr>
      </p:pic>
      <p:pic>
        <p:nvPicPr>
          <p:cNvPr id="33" name="Picture 11" descr="lang 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86626" y="6096000"/>
            <a:ext cx="866775" cy="990600"/>
          </a:xfrm>
          <a:prstGeom prst="rect">
            <a:avLst/>
          </a:prstGeom>
          <a:noFill/>
        </p:spPr>
      </p:pic>
      <p:pic>
        <p:nvPicPr>
          <p:cNvPr id="34" name="Picture 11" descr="lang 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24801" y="6019800"/>
            <a:ext cx="866775" cy="990600"/>
          </a:xfrm>
          <a:prstGeom prst="rect">
            <a:avLst/>
          </a:prstGeom>
          <a:noFill/>
        </p:spPr>
      </p:pic>
      <p:pic>
        <p:nvPicPr>
          <p:cNvPr id="35" name="Picture 11" descr="lang 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82026" y="6019800"/>
            <a:ext cx="866775" cy="990600"/>
          </a:xfrm>
          <a:prstGeom prst="rect">
            <a:avLst/>
          </a:prstGeom>
          <a:noFill/>
        </p:spPr>
      </p:pic>
      <p:pic>
        <p:nvPicPr>
          <p:cNvPr id="36" name="Picture 11" descr="lang 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67826" y="6019800"/>
            <a:ext cx="866775" cy="990600"/>
          </a:xfrm>
          <a:prstGeom prst="rect">
            <a:avLst/>
          </a:prstGeom>
          <a:noFill/>
        </p:spPr>
      </p:pic>
      <p:pic>
        <p:nvPicPr>
          <p:cNvPr id="37" name="Picture 11" descr="lang 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53626" y="5943600"/>
            <a:ext cx="866775" cy="990600"/>
          </a:xfrm>
          <a:prstGeom prst="rect">
            <a:avLst/>
          </a:prstGeom>
          <a:noFill/>
        </p:spPr>
      </p:pic>
      <p:pic>
        <p:nvPicPr>
          <p:cNvPr id="38" name="Picture 11" descr="lang 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52626" y="5943600"/>
            <a:ext cx="866775" cy="990600"/>
          </a:xfrm>
          <a:prstGeom prst="rect">
            <a:avLst/>
          </a:prstGeom>
          <a:noFill/>
        </p:spPr>
      </p:pic>
      <p:pic>
        <p:nvPicPr>
          <p:cNvPr id="39" name="Picture 11" descr="lang 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38426" y="5943600"/>
            <a:ext cx="866775" cy="990600"/>
          </a:xfrm>
          <a:prstGeom prst="rect">
            <a:avLst/>
          </a:prstGeom>
          <a:noFill/>
        </p:spPr>
      </p:pic>
      <p:pic>
        <p:nvPicPr>
          <p:cNvPr id="40" name="Picture 11" descr="lang 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24226" y="6019800"/>
            <a:ext cx="866775" cy="990600"/>
          </a:xfrm>
          <a:prstGeom prst="rect">
            <a:avLst/>
          </a:prstGeom>
          <a:noFill/>
        </p:spPr>
      </p:pic>
      <p:pic>
        <p:nvPicPr>
          <p:cNvPr id="41" name="Picture 11" descr="lang 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10026" y="5943600"/>
            <a:ext cx="866775" cy="990600"/>
          </a:xfrm>
          <a:prstGeom prst="rect">
            <a:avLst/>
          </a:prstGeom>
          <a:noFill/>
        </p:spPr>
      </p:pic>
      <p:pic>
        <p:nvPicPr>
          <p:cNvPr id="42" name="Picture 11" descr="lang 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95826" y="5943600"/>
            <a:ext cx="866775" cy="990600"/>
          </a:xfrm>
          <a:prstGeom prst="rect">
            <a:avLst/>
          </a:prstGeom>
          <a:noFill/>
        </p:spPr>
      </p:pic>
      <p:pic>
        <p:nvPicPr>
          <p:cNvPr id="43" name="Picture 11" descr="lang 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81626" y="5943600"/>
            <a:ext cx="866775" cy="990600"/>
          </a:xfrm>
          <a:prstGeom prst="rect">
            <a:avLst/>
          </a:prstGeom>
          <a:noFill/>
        </p:spPr>
      </p:pic>
      <p:pic>
        <p:nvPicPr>
          <p:cNvPr id="44" name="Picture 11" descr="lang 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71601" y="5943600"/>
            <a:ext cx="866775" cy="990600"/>
          </a:xfrm>
          <a:prstGeom prst="rect">
            <a:avLst/>
          </a:prstGeom>
          <a:noFill/>
        </p:spPr>
      </p:pic>
      <p:sp>
        <p:nvSpPr>
          <p:cNvPr id="45" name="Rectangle 44"/>
          <p:cNvSpPr/>
          <p:nvPr/>
        </p:nvSpPr>
        <p:spPr>
          <a:xfrm>
            <a:off x="1847721" y="2967335"/>
            <a:ext cx="8496558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Top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Truyện</a:t>
            </a:r>
            <a:r>
              <a:rPr lang="en-US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: </a:t>
            </a:r>
            <a:r>
              <a:rPr lang="en-US" sz="5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Ngôi</a:t>
            </a:r>
            <a:r>
              <a:rPr lang="en-US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5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Nhà</a:t>
            </a:r>
            <a:r>
              <a:rPr lang="en-US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5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Ngọt</a:t>
            </a:r>
            <a:r>
              <a:rPr lang="en-US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54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Ngào</a:t>
            </a:r>
            <a:endParaRPr lang="en-US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155880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3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 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371600"/>
            <a:ext cx="10210800" cy="5715000"/>
          </a:xfrm>
          <a:prstGeom prst="rect">
            <a:avLst/>
          </a:prstGeom>
        </p:spPr>
      </p:pic>
      <p:pic>
        <p:nvPicPr>
          <p:cNvPr id="6" name="Picture 5" descr="bé gái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5200" y="1676400"/>
            <a:ext cx="3429000" cy="4800600"/>
          </a:xfrm>
          <a:prstGeom prst="rect">
            <a:avLst/>
          </a:prstGeom>
        </p:spPr>
      </p:pic>
      <p:pic>
        <p:nvPicPr>
          <p:cNvPr id="7" name="Picture 6" descr="c 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0"/>
            <a:ext cx="4648200" cy="7315200"/>
          </a:xfrm>
          <a:prstGeom prst="rect">
            <a:avLst/>
          </a:prstGeom>
        </p:spPr>
      </p:pic>
      <p:pic>
        <p:nvPicPr>
          <p:cNvPr id="8" name="Picture 7" descr="bé trai 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76800" y="1600200"/>
            <a:ext cx="2743200" cy="5257800"/>
          </a:xfrm>
          <a:prstGeom prst="rect">
            <a:avLst/>
          </a:prstGeom>
        </p:spPr>
      </p:pic>
      <p:pic>
        <p:nvPicPr>
          <p:cNvPr id="9" name="Picture 11" descr="lang 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52600" y="5867400"/>
            <a:ext cx="1219200" cy="990600"/>
          </a:xfrm>
          <a:prstGeom prst="rect">
            <a:avLst/>
          </a:prstGeom>
          <a:noFill/>
        </p:spPr>
      </p:pic>
      <p:pic>
        <p:nvPicPr>
          <p:cNvPr id="10" name="Picture 11" descr="lang 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29401" y="6172200"/>
            <a:ext cx="1476375" cy="685800"/>
          </a:xfrm>
          <a:prstGeom prst="rect">
            <a:avLst/>
          </a:prstGeom>
          <a:noFill/>
        </p:spPr>
      </p:pic>
      <p:pic>
        <p:nvPicPr>
          <p:cNvPr id="11" name="Picture 11" descr="lang 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525000" y="6248400"/>
            <a:ext cx="1371600" cy="762000"/>
          </a:xfrm>
          <a:prstGeom prst="rect">
            <a:avLst/>
          </a:prstGeom>
          <a:noFill/>
        </p:spPr>
      </p:pic>
      <p:pic>
        <p:nvPicPr>
          <p:cNvPr id="12" name="Picture 13" descr="141o39t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29400" y="4876801"/>
            <a:ext cx="1600200" cy="1258887"/>
          </a:xfrm>
          <a:prstGeom prst="rect">
            <a:avLst/>
          </a:prstGeom>
          <a:noFill/>
        </p:spPr>
      </p:pic>
      <p:pic>
        <p:nvPicPr>
          <p:cNvPr id="13" name="Picture 43" descr="Hoa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8305800" y="4114801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3" descr="Hoa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8001000" y="4800601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3" descr="Hoa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9296400" y="4495801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3" descr="Hoa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6781800" y="4953001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3" descr="Picturedongnoi4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648200" y="4953001"/>
            <a:ext cx="609600" cy="651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9" descr="comicbird-animated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2097303" flipH="1">
            <a:off x="4253922" y="-67793"/>
            <a:ext cx="2362200" cy="1495425"/>
          </a:xfrm>
          <a:prstGeom prst="rect">
            <a:avLst/>
          </a:prstGeom>
          <a:noFill/>
        </p:spPr>
      </p:pic>
      <p:pic>
        <p:nvPicPr>
          <p:cNvPr id="19" name="Picture 43" descr="Hoa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4572000" y="5410201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3" descr="Hoa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1524000" y="1752601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3" descr="Hoa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1524000" y="152401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228128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8334 0.12211 L -3.33333E-6 -3.29325E-6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0" y="-6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75 0.12766 L 3.33333E-6 -4.54209E-6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4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6172200" cy="6858000"/>
          </a:xfrm>
          <a:prstGeom prst="rect">
            <a:avLst/>
          </a:prstGeom>
        </p:spPr>
      </p:pic>
      <p:pic>
        <p:nvPicPr>
          <p:cNvPr id="3" name="Picture 2" descr="bé trai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6800" y="2590800"/>
            <a:ext cx="4495800" cy="4114800"/>
          </a:xfrm>
          <a:prstGeom prst="rect">
            <a:avLst/>
          </a:prstGeom>
        </p:spPr>
      </p:pic>
      <p:pic>
        <p:nvPicPr>
          <p:cNvPr id="4" name="Picture 3" descr="bé gái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67600" y="2133600"/>
            <a:ext cx="2895600" cy="4724400"/>
          </a:xfrm>
          <a:prstGeom prst="rect">
            <a:avLst/>
          </a:prstGeom>
        </p:spPr>
      </p:pic>
      <p:pic>
        <p:nvPicPr>
          <p:cNvPr id="5" name="Picture 11" descr="lang ho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67601" y="5867400"/>
            <a:ext cx="2009775" cy="990600"/>
          </a:xfrm>
          <a:prstGeom prst="rect">
            <a:avLst/>
          </a:prstGeom>
          <a:noFill/>
        </p:spPr>
      </p:pic>
      <p:pic>
        <p:nvPicPr>
          <p:cNvPr id="6" name="Picture 11" descr="lang ho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96001" y="5867400"/>
            <a:ext cx="2009775" cy="990600"/>
          </a:xfrm>
          <a:prstGeom prst="rect">
            <a:avLst/>
          </a:prstGeom>
          <a:noFill/>
        </p:spPr>
      </p:pic>
      <p:pic>
        <p:nvPicPr>
          <p:cNvPr id="7" name="Picture 11" descr="lang ho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20200" y="3048001"/>
            <a:ext cx="838200" cy="413141"/>
          </a:xfrm>
          <a:prstGeom prst="rect">
            <a:avLst/>
          </a:prstGeom>
          <a:noFill/>
        </p:spPr>
      </p:pic>
      <p:pic>
        <p:nvPicPr>
          <p:cNvPr id="8" name="Picture 11" descr="lang ho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915401" y="6019800"/>
            <a:ext cx="2009775" cy="990600"/>
          </a:xfrm>
          <a:prstGeom prst="rect">
            <a:avLst/>
          </a:prstGeom>
          <a:noFill/>
        </p:spPr>
      </p:pic>
      <p:pic>
        <p:nvPicPr>
          <p:cNvPr id="9" name="Picture 43" descr="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7162800" y="4572001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3" descr="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7696200" y="5029201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3" descr="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6781800" y="3505201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3" descr="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8686800" y="4343401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3" descr="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4724400" y="6048376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3" descr="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7543800" y="2438401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3" descr="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2286000" y="2590801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3" descr="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1524000" y="4038601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3" descr="Picturedongnoi4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52800" y="6324600"/>
            <a:ext cx="60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3" descr="Picturedongnoi4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95600" y="6096001"/>
            <a:ext cx="60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3" descr="Picturedongnoi4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62200" y="5867401"/>
            <a:ext cx="783741" cy="99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3" descr="Picturedongnoi4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24000" y="5410200"/>
            <a:ext cx="1066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16126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14584 0.11101 L 0.25417 0.11101 C 0.30243 0.11101 0.3625 0.07401 0.3625 0.0444 L 0.3625 -0.0222 " pathEditMode="relative" rAng="0" ptsTypes="FfFF">
                                      <p:cBhvr>
                                        <p:cTn id="4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" y="-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33333E-6 8.78816E-7 L -0.19166 8.78816E-7 " pathEditMode="relative" rAng="0" ptsTypes="AA">
                                      <p:cBhvr>
                                        <p:cTn id="4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 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57600" y="2667000"/>
            <a:ext cx="6985000" cy="4191000"/>
          </a:xfrm>
          <a:prstGeom prst="rect">
            <a:avLst/>
          </a:prstGeom>
        </p:spPr>
      </p:pic>
      <p:pic>
        <p:nvPicPr>
          <p:cNvPr id="3" name="Picture 2" descr="bé gái 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5200" y="1752600"/>
            <a:ext cx="3657600" cy="4876800"/>
          </a:xfrm>
          <a:prstGeom prst="rect">
            <a:avLst/>
          </a:prstGeom>
        </p:spPr>
      </p:pic>
      <p:pic>
        <p:nvPicPr>
          <p:cNvPr id="4" name="Picture 3" descr="trai 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67200" y="1600200"/>
            <a:ext cx="4038600" cy="4876800"/>
          </a:xfrm>
          <a:prstGeom prst="rect">
            <a:avLst/>
          </a:prstGeom>
        </p:spPr>
      </p:pic>
      <p:pic>
        <p:nvPicPr>
          <p:cNvPr id="5" name="Picture 11" descr="lang ho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09800" y="5257800"/>
            <a:ext cx="1371600" cy="381000"/>
          </a:xfrm>
          <a:prstGeom prst="rect">
            <a:avLst/>
          </a:prstGeom>
          <a:noFill/>
        </p:spPr>
      </p:pic>
      <p:pic>
        <p:nvPicPr>
          <p:cNvPr id="6" name="Picture 11" descr="lang ho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43200" y="6248400"/>
            <a:ext cx="1447800" cy="609600"/>
          </a:xfrm>
          <a:prstGeom prst="rect">
            <a:avLst/>
          </a:prstGeom>
          <a:noFill/>
        </p:spPr>
      </p:pic>
      <p:pic>
        <p:nvPicPr>
          <p:cNvPr id="7" name="Picture 11" descr="lang ho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1" y="5867400"/>
            <a:ext cx="2009775" cy="990600"/>
          </a:xfrm>
          <a:prstGeom prst="rect">
            <a:avLst/>
          </a:prstGeom>
          <a:noFill/>
        </p:spPr>
      </p:pic>
      <p:pic>
        <p:nvPicPr>
          <p:cNvPr id="8" name="Picture 43" descr="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9753600" y="4800601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3" descr="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8229600" y="4495801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3" descr="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9067800" y="5486401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3" descr="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9296400" y="3733801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3" descr="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2590800" y="6048376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3" descr="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2514600" y="2819401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3" descr="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1295400" y="4876801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 descr="comicbird-animated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907631" flipH="1">
            <a:off x="5612616" y="1221683"/>
            <a:ext cx="1933530" cy="1224049"/>
          </a:xfrm>
          <a:prstGeom prst="rect">
            <a:avLst/>
          </a:prstGeom>
          <a:noFill/>
        </p:spPr>
      </p:pic>
      <p:pic>
        <p:nvPicPr>
          <p:cNvPr id="16" name="Picture 33" descr="Picturedongnoi4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24200" y="4653495"/>
            <a:ext cx="533400" cy="570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3" descr="Picturedongnoi4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758149" y="5892030"/>
            <a:ext cx="909851" cy="973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3" descr="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2667000" y="2971801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344215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95837E-6 L 0.18333 -4.95837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33333E-6 0.0333 L 0.14166 0.0333 " pathEditMode="fixed" rAng="0" ptsTypes="A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é trai 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1295400"/>
            <a:ext cx="4267200" cy="5105400"/>
          </a:xfrm>
          <a:prstGeom prst="rect">
            <a:avLst/>
          </a:prstGeom>
        </p:spPr>
      </p:pic>
      <p:pic>
        <p:nvPicPr>
          <p:cNvPr id="3" name="Picture 2" descr="bé gái 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9000" y="1447800"/>
            <a:ext cx="3810000" cy="4648200"/>
          </a:xfrm>
          <a:prstGeom prst="rect">
            <a:avLst/>
          </a:prstGeom>
        </p:spPr>
      </p:pic>
      <p:pic>
        <p:nvPicPr>
          <p:cNvPr id="4" name="Picture 3" descr="c 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62200" y="3581400"/>
            <a:ext cx="3581400" cy="2438400"/>
          </a:xfrm>
          <a:prstGeom prst="rect">
            <a:avLst/>
          </a:prstGeom>
        </p:spPr>
      </p:pic>
      <p:pic>
        <p:nvPicPr>
          <p:cNvPr id="5" name="Picture 4" descr="c 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05200" y="5029200"/>
            <a:ext cx="3581400" cy="2438400"/>
          </a:xfrm>
          <a:prstGeom prst="rect">
            <a:avLst/>
          </a:prstGeom>
        </p:spPr>
      </p:pic>
      <p:pic>
        <p:nvPicPr>
          <p:cNvPr id="6" name="Picture 5" descr="c 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34000" y="3581400"/>
            <a:ext cx="3581400" cy="2438400"/>
          </a:xfrm>
          <a:prstGeom prst="rect">
            <a:avLst/>
          </a:prstGeom>
        </p:spPr>
      </p:pic>
      <p:pic>
        <p:nvPicPr>
          <p:cNvPr id="7" name="Picture 6" descr="c 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4876800"/>
            <a:ext cx="3581400" cy="2438400"/>
          </a:xfrm>
          <a:prstGeom prst="rect">
            <a:avLst/>
          </a:prstGeom>
        </p:spPr>
      </p:pic>
      <p:pic>
        <p:nvPicPr>
          <p:cNvPr id="8" name="Picture 7" descr="c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28800" y="3962400"/>
            <a:ext cx="228600" cy="2895600"/>
          </a:xfrm>
          <a:prstGeom prst="rect">
            <a:avLst/>
          </a:prstGeom>
        </p:spPr>
      </p:pic>
      <p:pic>
        <p:nvPicPr>
          <p:cNvPr id="9" name="Picture 8" descr="c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48200" y="4495800"/>
            <a:ext cx="5715000" cy="2895600"/>
          </a:xfrm>
          <a:prstGeom prst="rect">
            <a:avLst/>
          </a:prstGeom>
        </p:spPr>
      </p:pic>
      <p:pic>
        <p:nvPicPr>
          <p:cNvPr id="10" name="Picture 9" descr="c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905001" y="2819400"/>
            <a:ext cx="1985211" cy="1676400"/>
          </a:xfrm>
          <a:prstGeom prst="rect">
            <a:avLst/>
          </a:prstGeom>
        </p:spPr>
      </p:pic>
      <p:pic>
        <p:nvPicPr>
          <p:cNvPr id="11" name="Picture 10" descr="c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438400" y="5429864"/>
            <a:ext cx="838200" cy="513736"/>
          </a:xfrm>
          <a:prstGeom prst="rect">
            <a:avLst/>
          </a:prstGeom>
        </p:spPr>
      </p:pic>
      <p:pic>
        <p:nvPicPr>
          <p:cNvPr id="12" name="Picture 11" descr="c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562600" y="2743200"/>
            <a:ext cx="2667000" cy="4114800"/>
          </a:xfrm>
          <a:prstGeom prst="rect">
            <a:avLst/>
          </a:prstGeom>
        </p:spPr>
      </p:pic>
      <p:pic>
        <p:nvPicPr>
          <p:cNvPr id="13" name="Picture 11" descr="lang hoa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391401" y="5867400"/>
            <a:ext cx="2009775" cy="990600"/>
          </a:xfrm>
          <a:prstGeom prst="rect">
            <a:avLst/>
          </a:prstGeom>
          <a:noFill/>
        </p:spPr>
      </p:pic>
      <p:pic>
        <p:nvPicPr>
          <p:cNvPr id="14" name="Picture 11" descr="lang hoa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763000" y="5867400"/>
            <a:ext cx="1143000" cy="990600"/>
          </a:xfrm>
          <a:prstGeom prst="rect">
            <a:avLst/>
          </a:prstGeom>
          <a:noFill/>
        </p:spPr>
      </p:pic>
      <p:pic>
        <p:nvPicPr>
          <p:cNvPr id="15" name="Picture 11" descr="lang hoa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525000" y="5867400"/>
            <a:ext cx="1219200" cy="990600"/>
          </a:xfrm>
          <a:prstGeom prst="rect">
            <a:avLst/>
          </a:prstGeom>
          <a:noFill/>
        </p:spPr>
      </p:pic>
      <p:pic>
        <p:nvPicPr>
          <p:cNvPr id="16" name="Picture 43" descr="Hoa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flipH="1">
            <a:off x="7772400" y="1600201"/>
            <a:ext cx="9144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3" descr="Hoa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flipH="1">
            <a:off x="2133600" y="2971801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3" descr="Hoa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flipH="1">
            <a:off x="4038600" y="4495801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3" descr="Hoa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flipH="1">
            <a:off x="3581400" y="4953001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3" descr="Hoa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flipH="1">
            <a:off x="2286000" y="6248401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3" descr="Hoa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flipH="1">
            <a:off x="4495800" y="5105401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9" descr="comicbird-animated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907631" flipH="1">
            <a:off x="6141215" y="573470"/>
            <a:ext cx="1975323" cy="1250507"/>
          </a:xfrm>
          <a:prstGeom prst="rect">
            <a:avLst/>
          </a:prstGeom>
          <a:noFill/>
        </p:spPr>
      </p:pic>
      <p:pic>
        <p:nvPicPr>
          <p:cNvPr id="23" name="Picture 33" descr="Picturedongnoi4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9906000" y="3733801"/>
            <a:ext cx="609600" cy="651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3" descr="Picturedongnoi4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828800" y="3810001"/>
            <a:ext cx="609600" cy="651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3" descr="Picturedongnoi4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819400" y="3733801"/>
            <a:ext cx="609600" cy="651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3" descr="Picturedongnoi4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657600" y="3733801"/>
            <a:ext cx="609600" cy="651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584356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3334 0.18317 L 0.04167 0.18317 C 0.04532 0.18317 0.05 0.12165 0.05 0.07216 L 0.05 -0.03885 " pathEditMode="relative" rAng="0" ptsTypes="FfFF">
                                      <p:cBhvr>
                                        <p:cTn id="3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" y="-11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21184E-6 L 0.08333 -0.0055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é trai 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9000" y="1524000"/>
            <a:ext cx="3733800" cy="4419600"/>
          </a:xfrm>
          <a:prstGeom prst="rect">
            <a:avLst/>
          </a:prstGeom>
        </p:spPr>
      </p:pic>
      <p:pic>
        <p:nvPicPr>
          <p:cNvPr id="3" name="Picture 2" descr="bg 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5000" y="1371600"/>
            <a:ext cx="4953000" cy="3810000"/>
          </a:xfrm>
          <a:prstGeom prst="rect">
            <a:avLst/>
          </a:prstGeom>
        </p:spPr>
      </p:pic>
      <p:pic>
        <p:nvPicPr>
          <p:cNvPr id="4" name="Picture 13" descr="141o39t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4800" y="4267200"/>
            <a:ext cx="914400" cy="719364"/>
          </a:xfrm>
          <a:prstGeom prst="rect">
            <a:avLst/>
          </a:prstGeom>
          <a:noFill/>
        </p:spPr>
      </p:pic>
      <p:pic>
        <p:nvPicPr>
          <p:cNvPr id="5" name="Picture 13" descr="141o39t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67800" y="5599114"/>
            <a:ext cx="1600200" cy="1258887"/>
          </a:xfrm>
          <a:prstGeom prst="rect">
            <a:avLst/>
          </a:prstGeom>
          <a:noFill/>
        </p:spPr>
      </p:pic>
      <p:pic>
        <p:nvPicPr>
          <p:cNvPr id="6" name="Picture 11" descr="lang 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62801" y="5867400"/>
            <a:ext cx="2009775" cy="990600"/>
          </a:xfrm>
          <a:prstGeom prst="rect">
            <a:avLst/>
          </a:prstGeom>
          <a:noFill/>
        </p:spPr>
      </p:pic>
      <p:pic>
        <p:nvPicPr>
          <p:cNvPr id="7" name="Picture 11" descr="lang hoa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24001" y="6181951"/>
            <a:ext cx="1371600" cy="676049"/>
          </a:xfrm>
          <a:prstGeom prst="rect">
            <a:avLst/>
          </a:prstGeom>
          <a:noFill/>
        </p:spPr>
      </p:pic>
      <p:pic>
        <p:nvPicPr>
          <p:cNvPr id="8" name="Picture 9" descr="comicbird-animated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907631" flipH="1">
            <a:off x="5691544" y="236078"/>
            <a:ext cx="1975323" cy="1250507"/>
          </a:xfrm>
          <a:prstGeom prst="rect">
            <a:avLst/>
          </a:prstGeom>
          <a:noFill/>
        </p:spPr>
      </p:pic>
      <p:pic>
        <p:nvPicPr>
          <p:cNvPr id="9" name="Picture 43" descr="Hoa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9753600" y="2743201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3" descr="Hoa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1524000" y="2590801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3" descr="Hoa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4191000" y="5029201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3" descr="Hoa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2819400" y="2057401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3" descr="Hoa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1524000" y="685801"/>
            <a:ext cx="91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579939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7 0.00185 C -0.12083 -0.15541 0.12917 -0.15541 0.00816 0.00185 C 0.12917 -0.15541 0.12917 0.17761 0.00816 0.01642 C 0.12917 0.17761 -0.12083 0.17761 -0.00277 0.01642 C -0.12083 0.17761 -0.12083 -0.15541 -0.00277 0.00185 Z " pathEditMode="relative" rAng="0" ptsTypes="fffff">
                                      <p:cBhvr>
                                        <p:cTn id="3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00" y="9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15 0.03197  0.037 0.06527  0.055 0.07859  C 0.082 0.09991  0.108 0.1079  0.113 0.09724  C 0.117 0.08659  0.099 0.05994  0.072 0.03863  C 0.054 0.02531  0.021 0.01599  -0.008 0.01465  C -0.036 0.01599  -0.07 0.02531  -0.088 0.03863  C -0.115 0.05994  -0.133 0.08659  -0.128 0.09724  C -0.123 0.1079  -0.097 0.09991  -0.071 0.07859  C -0.053 0.06527  -0.03 0.03197  -0.016 0  C -0.001 -0.0333  0.009 -0.07726  0.009 -0.10524  C 0.009 -0.14786  0.002 -0.18117  -0.008 -0.18117  C -0.017 -0.18117  -0.025 -0.14786  -0.025 -0.10524  C -0.025 -0.07726  -0.014 -0.0333  0 0  Z" pathEditMode="relative" ptsTypes="">
                                      <p:cBhvr>
                                        <p:cTn id="3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00400" y="1828800"/>
            <a:ext cx="5486400" cy="144780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Đàm</a:t>
            </a:r>
            <a:r>
              <a:rPr lang="en-US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9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Thoại</a:t>
            </a:r>
            <a:endParaRPr lang="en-US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569613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4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9220200" y="6172200"/>
            <a:ext cx="10668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800"/>
              <a:t>Quay lại</a:t>
            </a:r>
          </a:p>
        </p:txBody>
      </p:sp>
      <p:sp>
        <p:nvSpPr>
          <p:cNvPr id="9219" name="Oval 5"/>
          <p:cNvSpPr>
            <a:spLocks noChangeArrowheads="1"/>
          </p:cNvSpPr>
          <p:nvPr/>
        </p:nvSpPr>
        <p:spPr bwMode="auto">
          <a:xfrm>
            <a:off x="7162800" y="3733800"/>
            <a:ext cx="2667000" cy="3124200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111675" name="WordArt 59"/>
          <p:cNvSpPr>
            <a:spLocks noChangeArrowheads="1" noChangeShapeType="1" noTextEdit="1"/>
          </p:cNvSpPr>
          <p:nvPr/>
        </p:nvSpPr>
        <p:spPr bwMode="auto">
          <a:xfrm>
            <a:off x="8382000" y="4191000"/>
            <a:ext cx="9906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cs typeface="Arial" panose="020B0604020202020204" pitchFamily="34" charset="0"/>
              </a:rPr>
              <a:t>04</a:t>
            </a:r>
          </a:p>
        </p:txBody>
      </p:sp>
      <p:sp>
        <p:nvSpPr>
          <p:cNvPr id="111674" name="WordArt 58"/>
          <p:cNvSpPr>
            <a:spLocks noChangeArrowheads="1" noChangeShapeType="1" noTextEdit="1"/>
          </p:cNvSpPr>
          <p:nvPr/>
        </p:nvSpPr>
        <p:spPr bwMode="auto">
          <a:xfrm>
            <a:off x="7848600" y="4343400"/>
            <a:ext cx="9906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cs typeface="Arial" panose="020B0604020202020204" pitchFamily="34" charset="0"/>
              </a:rPr>
              <a:t>05</a:t>
            </a:r>
          </a:p>
        </p:txBody>
      </p:sp>
      <p:sp>
        <p:nvSpPr>
          <p:cNvPr id="111677" name="WordArt 61"/>
          <p:cNvSpPr>
            <a:spLocks noChangeArrowheads="1" noChangeShapeType="1" noTextEdit="1"/>
          </p:cNvSpPr>
          <p:nvPr/>
        </p:nvSpPr>
        <p:spPr bwMode="auto">
          <a:xfrm>
            <a:off x="7848600" y="3810000"/>
            <a:ext cx="10668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cs typeface="Arial" panose="020B0604020202020204" pitchFamily="34" charset="0"/>
              </a:rPr>
              <a:t>02</a:t>
            </a:r>
          </a:p>
        </p:txBody>
      </p:sp>
      <p:sp>
        <p:nvSpPr>
          <p:cNvPr id="111673" name="WordArt 57"/>
          <p:cNvSpPr>
            <a:spLocks noChangeArrowheads="1" noChangeShapeType="1" noTextEdit="1"/>
          </p:cNvSpPr>
          <p:nvPr/>
        </p:nvSpPr>
        <p:spPr bwMode="auto">
          <a:xfrm>
            <a:off x="8077200" y="3962400"/>
            <a:ext cx="11430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cs typeface="Arial" panose="020B0604020202020204" pitchFamily="34" charset="0"/>
              </a:rPr>
              <a:t>01</a:t>
            </a:r>
          </a:p>
        </p:txBody>
      </p:sp>
      <p:sp>
        <p:nvSpPr>
          <p:cNvPr id="111676" name="WordArt 60"/>
          <p:cNvSpPr>
            <a:spLocks noChangeArrowheads="1" noChangeShapeType="1" noTextEdit="1"/>
          </p:cNvSpPr>
          <p:nvPr/>
        </p:nvSpPr>
        <p:spPr bwMode="auto">
          <a:xfrm>
            <a:off x="8001000" y="4343400"/>
            <a:ext cx="8382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cs typeface="Arial" panose="020B0604020202020204" pitchFamily="34" charset="0"/>
              </a:rPr>
              <a:t>03</a:t>
            </a:r>
          </a:p>
        </p:txBody>
      </p:sp>
      <p:sp>
        <p:nvSpPr>
          <p:cNvPr id="111678" name="AutoShape 62"/>
          <p:cNvSpPr>
            <a:spLocks noChangeArrowheads="1"/>
          </p:cNvSpPr>
          <p:nvPr/>
        </p:nvSpPr>
        <p:spPr bwMode="auto">
          <a:xfrm>
            <a:off x="6781800" y="3962400"/>
            <a:ext cx="3352800" cy="2438400"/>
          </a:xfrm>
          <a:prstGeom prst="irregularSeal2">
            <a:avLst/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6000">
                <a:latin typeface="Times New Roman" panose="02020603050405020304" pitchFamily="18" charset="0"/>
              </a:rPr>
              <a:t>H</a:t>
            </a:r>
            <a:r>
              <a:rPr lang="en-US" altLang="vi-VN" sz="6000" b="1">
                <a:latin typeface="Times New Roman" panose="02020603050405020304" pitchFamily="18" charset="0"/>
              </a:rPr>
              <a:t>ế</a:t>
            </a:r>
            <a:r>
              <a:rPr lang="en-US" altLang="vi-VN" sz="6000">
                <a:latin typeface="Times New Roman" panose="02020603050405020304" pitchFamily="18" charset="0"/>
              </a:rPr>
              <a:t>t gi</a:t>
            </a:r>
            <a:r>
              <a:rPr lang="en-US" altLang="vi-VN" sz="6000" b="1">
                <a:latin typeface="Times New Roman" panose="02020603050405020304" pitchFamily="18" charset="0"/>
              </a:rPr>
              <a:t>ờ</a:t>
            </a:r>
          </a:p>
        </p:txBody>
      </p:sp>
      <p:sp>
        <p:nvSpPr>
          <p:cNvPr id="9226" name="Slide Number Placeholder 18"/>
          <p:cNvSpPr txBox="1">
            <a:spLocks noGrp="1"/>
          </p:cNvSpPr>
          <p:nvPr/>
        </p:nvSpPr>
        <p:spPr bwMode="auto">
          <a:xfrm>
            <a:off x="807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6766AD17-8913-4FE0-A441-1D259D128A08}" type="slidenum">
              <a:rPr lang="en-US" altLang="vi-VN" sz="1400"/>
              <a:pPr algn="r"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en-US" altLang="vi-VN" sz="1400"/>
          </a:p>
        </p:txBody>
      </p:sp>
      <p:sp>
        <p:nvSpPr>
          <p:cNvPr id="9227" name="Rectangle 2"/>
          <p:cNvSpPr>
            <a:spLocks noChangeArrowheads="1"/>
          </p:cNvSpPr>
          <p:nvPr/>
        </p:nvSpPr>
        <p:spPr bwMode="auto">
          <a:xfrm>
            <a:off x="1828800" y="19050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>
                <a:solidFill>
                  <a:schemeClr val="tx2"/>
                </a:solidFill>
                <a:latin typeface="Century Gothic" panose="020B0502020202020204" pitchFamily="34" charset="0"/>
              </a:rPr>
              <a:t>Câu 1</a:t>
            </a:r>
            <a:br>
              <a:rPr lang="en-US" altLang="vi-VN" sz="2800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r>
              <a:rPr lang="en-US" altLang="vi-VN" sz="4400" dirty="0" smtClean="0">
                <a:solidFill>
                  <a:schemeClr val="tx2"/>
                </a:solidFill>
              </a:rPr>
              <a:t>cô </a:t>
            </a:r>
            <a:r>
              <a:rPr lang="en-US" altLang="vi-VN" sz="4400" dirty="0">
                <a:solidFill>
                  <a:schemeClr val="tx2"/>
                </a:solidFill>
              </a:rPr>
              <a:t>vừa </a:t>
            </a:r>
            <a:r>
              <a:rPr lang="vi-VN" altLang="vi-VN" sz="4400" dirty="0" smtClean="0">
                <a:solidFill>
                  <a:schemeClr val="tx2"/>
                </a:solidFill>
              </a:rPr>
              <a:t>kể câu truyện </a:t>
            </a:r>
            <a:r>
              <a:rPr lang="en-US" altLang="vi-VN" sz="4400" dirty="0" smtClean="0">
                <a:solidFill>
                  <a:schemeClr val="tx2"/>
                </a:solidFill>
              </a:rPr>
              <a:t> </a:t>
            </a:r>
            <a:r>
              <a:rPr lang="en-US" altLang="vi-VN" sz="4400" dirty="0">
                <a:solidFill>
                  <a:schemeClr val="tx2"/>
                </a:solidFill>
              </a:rPr>
              <a:t>có tên là gì? Do ai sáng tác?</a:t>
            </a:r>
          </a:p>
        </p:txBody>
      </p:sp>
      <p:pic>
        <p:nvPicPr>
          <p:cNvPr id="30732" name="BAN GIOI QUA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7150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s1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2286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14" descr="roses_swaying_back_an_a_mc">
            <a:hlinkClick r:id="rId8" action="ppaction://hlinkfile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5105400"/>
            <a:ext cx="13446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15" descr="Yellow-Sad-Face-Animation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"/>
            <a:ext cx="1747838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5" descr="BAR_EL~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5" descr="BAR_EL~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721476"/>
            <a:ext cx="91440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Picture 7" descr="BAR_EL~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771650" y="3448050"/>
            <a:ext cx="67056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7" descr="BAR_EL~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58050" y="3448050"/>
            <a:ext cx="67056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349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16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16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1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1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116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116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11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7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155" fill="hold"/>
                                        <p:tgtEl>
                                          <p:spTgt spid="307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32"/>
                  </p:tgtEl>
                </p:cond>
              </p:nextCondLst>
            </p:seq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32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7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15" fill="hold"/>
                                        <p:tgtEl>
                                          <p:spTgt spid="307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33"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33"/>
                </p:tgtEl>
              </p:cMediaNode>
            </p:audio>
          </p:childTnLst>
        </p:cTn>
      </p:par>
    </p:tnLst>
    <p:bldLst>
      <p:bldP spid="11167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146</Words>
  <Application>Microsoft Office PowerPoint</Application>
  <PresentationFormat>Widescreen</PresentationFormat>
  <Paragraphs>60</Paragraphs>
  <Slides>16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Tahoma</vt:lpstr>
      <vt:lpstr>Time new romans New Roman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</cp:revision>
  <dcterms:created xsi:type="dcterms:W3CDTF">2025-04-19T06:42:25Z</dcterms:created>
  <dcterms:modified xsi:type="dcterms:W3CDTF">2025-04-19T07:05:01Z</dcterms:modified>
</cp:coreProperties>
</file>