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7" r:id="rId2"/>
    <p:sldId id="257" r:id="rId3"/>
    <p:sldId id="287" r:id="rId4"/>
    <p:sldId id="568" r:id="rId5"/>
    <p:sldId id="569" r:id="rId6"/>
    <p:sldId id="570" r:id="rId7"/>
    <p:sldId id="282" r:id="rId8"/>
    <p:sldId id="571" r:id="rId9"/>
    <p:sldId id="574" r:id="rId10"/>
    <p:sldId id="268" r:id="rId11"/>
    <p:sldId id="577" r:id="rId12"/>
    <p:sldId id="578" r:id="rId13"/>
    <p:sldId id="276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4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04/19/2025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E884C-2E8C-4235-8B9B-A3E87F24B5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3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CAA53-DC96-59C4-4009-4A02BD6B8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76B9D5-844F-C3DA-C0AE-D80AB93FAA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910257-95E7-9459-B528-66D9967EE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F0D7F-A817-A2D3-D296-07BEBC1B4B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E884C-2E8C-4235-8B9B-A3E87F24B5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03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E884C-2E8C-4235-8B9B-A3E87F24B5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2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E884C-2E8C-4235-8B9B-A3E87F24B5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51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5923A-121D-71E8-045D-F4DE5CB49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9E8D39-8B4E-8241-4F4C-B2A5DC533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346A4C-3230-5CD8-CD3F-3705EAF7B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D0AEA-5ABF-D305-0993-7A87B92F5D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E884C-2E8C-4235-8B9B-A3E87F24B5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1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04/19/2025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79 Background Powerpoint đẹp nhất cho bài thuyết trình chuyên nghiệp – Chia  sẻ 24h">
            <a:extLst>
              <a:ext uri="{FF2B5EF4-FFF2-40B4-BE49-F238E27FC236}">
                <a16:creationId xmlns:a16="http://schemas.microsoft.com/office/drawing/2014/main" id="{3BE86CCB-4BBF-4947-A008-2DF588203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>
            <a:extLst>
              <a:ext uri="{FF2B5EF4-FFF2-40B4-BE49-F238E27FC236}">
                <a16:creationId xmlns:a16="http://schemas.microsoft.com/office/drawing/2014/main" id="{92957046-02E3-451A-8493-3EDE64A0D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0294" y="595312"/>
            <a:ext cx="48422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1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TRƯỜNG MG HOA NGỌC LAN</a:t>
            </a:r>
          </a:p>
        </p:txBody>
      </p:sp>
      <p:sp>
        <p:nvSpPr>
          <p:cNvPr id="6148" name="TextBox 4">
            <a:extLst>
              <a:ext uri="{FF2B5EF4-FFF2-40B4-BE49-F238E27FC236}">
                <a16:creationId xmlns:a16="http://schemas.microsoft.com/office/drawing/2014/main" id="{9EA657CB-35F7-48C7-9618-3D0CFE0B6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579" y="4345192"/>
            <a:ext cx="468987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1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1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1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Thị Hiếu</a:t>
            </a:r>
          </a:p>
        </p:txBody>
      </p:sp>
      <p:sp>
        <p:nvSpPr>
          <p:cNvPr id="6150" name="Text Box 20">
            <a:extLst>
              <a:ext uri="{FF2B5EF4-FFF2-40B4-BE49-F238E27FC236}">
                <a16:creationId xmlns:a16="http://schemas.microsoft.com/office/drawing/2014/main" id="{5202776D-8294-4EA0-BBC8-B6A82D025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835" y="1570155"/>
            <a:ext cx="7799695" cy="2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100" b="1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alt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alt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alt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quen</a:t>
            </a:r>
            <a:r>
              <a:rPr lang="en-US" alt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endParaRPr lang="en-US" altLang="en-US" sz="21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Lĩnh</a:t>
            </a:r>
            <a:r>
              <a:rPr lang="en-US" alt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vực</a:t>
            </a:r>
            <a:r>
              <a:rPr lang="en-US" alt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phát</a:t>
            </a:r>
            <a:r>
              <a:rPr lang="en-US" alt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triển</a:t>
            </a:r>
            <a:r>
              <a:rPr lang="en-US" alt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nhận</a:t>
            </a:r>
            <a:r>
              <a:rPr lang="en-US" alt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thức</a:t>
            </a:r>
            <a:endParaRPr lang="en-US" altLang="en-US" sz="21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</a:t>
            </a:r>
            <a:r>
              <a:rPr lang="en-US" alt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tài</a:t>
            </a:r>
            <a:r>
              <a:rPr lang="en-US" alt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</a:t>
            </a:r>
            <a:r>
              <a:rPr 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xác</a:t>
            </a:r>
            <a:r>
              <a:rPr 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phía</a:t>
            </a:r>
            <a:r>
              <a:rPr 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endParaRPr lang="en-US" sz="21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phía</a:t>
            </a:r>
            <a:r>
              <a:rPr 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trái</a:t>
            </a:r>
            <a:r>
              <a:rPr 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đối</a:t>
            </a:r>
            <a:r>
              <a:rPr 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endParaRPr lang="en-US" sz="21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Lá 1</a:t>
            </a:r>
          </a:p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1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31/10/2024</a:t>
            </a:r>
            <a:endParaRPr lang="en-US" altLang="en-US" sz="21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B110064C-78D9-450A-B770-5801212552C1}"/>
              </a:ext>
            </a:extLst>
          </p:cNvPr>
          <p:cNvSpPr/>
          <p:nvPr/>
        </p:nvSpPr>
        <p:spPr>
          <a:xfrm>
            <a:off x="5600700" y="1312069"/>
            <a:ext cx="685800" cy="685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4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1D54CE-7BE8-4033-8CC1-ED7408CEC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8D0D25-3173-4C5C-A05E-53C83F86D101}"/>
              </a:ext>
            </a:extLst>
          </p:cNvPr>
          <p:cNvSpPr txBox="1"/>
          <p:nvPr/>
        </p:nvSpPr>
        <p:spPr>
          <a:xfrm>
            <a:off x="1968981" y="3117376"/>
            <a:ext cx="525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ai </a:t>
            </a:r>
            <a:r>
              <a:rPr lang="en-US" sz="36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nhanh</a:t>
            </a:r>
            <a:endParaRPr lang="en-US" sz="3600" b="1" dirty="0"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3571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28EC3-C4D4-43CD-6823-9C1F660BE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1D94D-FD0C-8E24-8652-15BAABA45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7C4272-B187-F6AB-8E2A-55CE3121BEC1}"/>
              </a:ext>
            </a:extLst>
          </p:cNvPr>
          <p:cNvSpPr txBox="1"/>
          <p:nvPr/>
        </p:nvSpPr>
        <p:spPr>
          <a:xfrm>
            <a:off x="1773604" y="2949489"/>
            <a:ext cx="57268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33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33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3: </a:t>
            </a:r>
            <a:r>
              <a:rPr lang="en-US" sz="33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Vui</a:t>
            </a:r>
            <a:r>
              <a:rPr lang="en-US" sz="33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33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đồng</a:t>
            </a:r>
            <a:r>
              <a:rPr lang="en-US" sz="33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đội</a:t>
            </a:r>
            <a:endParaRPr lang="en-US" sz="33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0331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50+ Hình nền PowerPoint đẹp cho trẻ mầm non Dạy trẻ học tập">
            <a:extLst>
              <a:ext uri="{FF2B5EF4-FFF2-40B4-BE49-F238E27FC236}">
                <a16:creationId xmlns:a16="http://schemas.microsoft.com/office/drawing/2014/main" id="{5832E20E-DF74-61C1-553C-31655CC9D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6AC328-544B-3347-AB45-3AFAF84AB3B0}"/>
              </a:ext>
            </a:extLst>
          </p:cNvPr>
          <p:cNvSpPr txBox="1"/>
          <p:nvPr/>
        </p:nvSpPr>
        <p:spPr>
          <a:xfrm>
            <a:off x="1773604" y="2949489"/>
            <a:ext cx="57268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33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33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4: </a:t>
            </a:r>
            <a:r>
              <a:rPr lang="en-US" sz="33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sz="3300" b="1" dirty="0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đích</a:t>
            </a:r>
            <a:endParaRPr lang="en-US" sz="3300" b="1" dirty="0"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F06B8-4077-408B-8F19-C84189679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97ADFD-52D1-4AC0-B8C8-A44D78F16238}"/>
              </a:ext>
            </a:extLst>
          </p:cNvPr>
          <p:cNvSpPr txBox="1"/>
          <p:nvPr/>
        </p:nvSpPr>
        <p:spPr>
          <a:xfrm>
            <a:off x="1773604" y="2949489"/>
            <a:ext cx="57268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33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1: </a:t>
            </a:r>
            <a:r>
              <a:rPr lang="en-US" sz="33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33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endParaRPr lang="en-US" sz="33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879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6F03E-B251-CB96-22ED-CE7709FDF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E13B5D-AF34-4FD7-643B-E28C97AF5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95990D-7932-ED02-3FE5-70F60D09466A}"/>
              </a:ext>
            </a:extLst>
          </p:cNvPr>
          <p:cNvSpPr/>
          <p:nvPr/>
        </p:nvSpPr>
        <p:spPr>
          <a:xfrm>
            <a:off x="685800" y="1752600"/>
            <a:ext cx="75847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3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3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en-US" sz="3300" b="1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đông</a:t>
            </a:r>
            <a:r>
              <a:rPr lang="en-US" sz="3300" b="1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2: </a:t>
            </a:r>
            <a:r>
              <a:rPr lang="en-US" sz="33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</a:t>
            </a:r>
            <a:r>
              <a:rPr lang="en-US" sz="3300" b="1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nhận</a:t>
            </a:r>
            <a:r>
              <a:rPr lang="en-US" sz="3300" b="1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3300" b="1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xác</a:t>
            </a:r>
            <a:r>
              <a:rPr lang="en-US" sz="3300" b="1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định</a:t>
            </a:r>
            <a:r>
              <a:rPr lang="en-US" sz="3300" b="1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phía</a:t>
            </a:r>
            <a:r>
              <a:rPr lang="en-US" sz="3300" b="1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phải</a:t>
            </a:r>
            <a:r>
              <a:rPr lang="en-US" sz="3300" b="1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phía</a:t>
            </a:r>
            <a:r>
              <a:rPr lang="en-US" sz="3300" b="1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trái</a:t>
            </a:r>
            <a:r>
              <a:rPr lang="en-US" sz="3300" b="1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b="1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300" b="1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khác</a:t>
            </a:r>
            <a:endParaRPr lang="en-US" sz="1350" b="1" kern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88C7B8-4362-FD72-868C-83A604B18869}"/>
              </a:ext>
            </a:extLst>
          </p:cNvPr>
          <p:cNvSpPr/>
          <p:nvPr/>
        </p:nvSpPr>
        <p:spPr>
          <a:xfrm>
            <a:off x="779628" y="3657600"/>
            <a:ext cx="75847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33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3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3300" b="1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3300" b="1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1:  Ai </a:t>
            </a:r>
            <a:r>
              <a:rPr lang="en-US" sz="33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giỏi</a:t>
            </a:r>
            <a:r>
              <a:rPr lang="en-US" sz="3300" b="1" kern="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nhất</a:t>
            </a:r>
            <a:endParaRPr lang="en-US" sz="1350" b="1" kern="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512940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ền Chuyển Động Trừu Tượng Màu Xanh Nhạt 4K Video Sẵn có - Tải xuống Đoạn  Video Ngay bây giờ - Nền xanh dương, Màu gradient, 4K Resolution">
            <a:extLst>
              <a:ext uri="{FF2B5EF4-FFF2-40B4-BE49-F238E27FC236}">
                <a16:creationId xmlns:a16="http://schemas.microsoft.com/office/drawing/2014/main" id="{98265831-0169-58A4-AACD-6540B80DF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1B979F-EEB4-06EC-2C4E-37A5B7E35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152" y="1755503"/>
            <a:ext cx="2510246" cy="3346994"/>
          </a:xfrm>
          <a:prstGeom prst="rect">
            <a:avLst/>
          </a:prstGeom>
        </p:spPr>
      </p:pic>
      <p:pic>
        <p:nvPicPr>
          <p:cNvPr id="3" name="Picture 4" descr="Quả dưa hấu có tác dụng như thế nào đối với làm đẹp và sức khỏe">
            <a:extLst>
              <a:ext uri="{FF2B5EF4-FFF2-40B4-BE49-F238E27FC236}">
                <a16:creationId xmlns:a16="http://schemas.microsoft.com/office/drawing/2014/main" id="{9A73EAF4-E3EF-7B30-1FE6-380B67AE9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3" b="97717" l="0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69" y="1909254"/>
            <a:ext cx="2090692" cy="174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10 điều lý thú về quả trứng gà - Báo VnExpress">
            <a:extLst>
              <a:ext uri="{FF2B5EF4-FFF2-40B4-BE49-F238E27FC236}">
                <a16:creationId xmlns:a16="http://schemas.microsoft.com/office/drawing/2014/main" id="{C422D032-EFBF-4C31-60EA-0FACAB9C0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0" b="96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90" y="2662365"/>
            <a:ext cx="2510246" cy="147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2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101 hình nền điện thoại màu xanh lá cây đẹp nhất">
            <a:extLst>
              <a:ext uri="{FF2B5EF4-FFF2-40B4-BE49-F238E27FC236}">
                <a16:creationId xmlns:a16="http://schemas.microsoft.com/office/drawing/2014/main" id="{F8646BBB-A9E0-03EE-D210-AD82E3955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9166A9-BA26-675B-DD8E-8DC5400AA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533400"/>
            <a:ext cx="4507006" cy="8208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4A1985-DF6D-3EE2-0682-6004C5717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211" y="-1219200"/>
            <a:ext cx="5935467" cy="7328168"/>
          </a:xfrm>
          <a:prstGeom prst="rect">
            <a:avLst/>
          </a:prstGeom>
        </p:spPr>
      </p:pic>
      <p:pic>
        <p:nvPicPr>
          <p:cNvPr id="5" name="Picture 2" descr="Hình ảnh Phim Hoạt Hình Vẽ Tay đầy Màu Sắc ô Dù PNG Miễn Phí Tải Về -  Lovepik">
            <a:extLst>
              <a:ext uri="{FF2B5EF4-FFF2-40B4-BE49-F238E27FC236}">
                <a16:creationId xmlns:a16="http://schemas.microsoft.com/office/drawing/2014/main" id="{8BBA456D-6EC8-E316-02F5-66DCEB1C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5111" l="4889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4084"/>
            <a:ext cx="1592067" cy="15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1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bầu trời đêm đẹp - Máy Ảnh Xách Tay Nhật">
            <a:extLst>
              <a:ext uri="{FF2B5EF4-FFF2-40B4-BE49-F238E27FC236}">
                <a16:creationId xmlns:a16="http://schemas.microsoft.com/office/drawing/2014/main" id="{4A7ADC8D-8B79-5E1A-F3A0-10CD5B538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1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A068CD-2702-B3CB-D0F8-36B9AD8D0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228600"/>
            <a:ext cx="6723528" cy="8109603"/>
          </a:xfrm>
          <a:prstGeom prst="rect">
            <a:avLst/>
          </a:prstGeom>
        </p:spPr>
      </p:pic>
      <p:pic>
        <p:nvPicPr>
          <p:cNvPr id="5" name="Picture 8" descr="Giày Thể Thao Trẻ Em MLB New York Yankees 7ASXCB533-50PKL Màu Hồng | Đặt  Mua Giá Tốt">
            <a:extLst>
              <a:ext uri="{FF2B5EF4-FFF2-40B4-BE49-F238E27FC236}">
                <a16:creationId xmlns:a16="http://schemas.microsoft.com/office/drawing/2014/main" id="{E42762F5-AAD8-67A8-64CF-A7CD6C9A4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3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1046633" cy="104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ẽ Tay Hoạt Hình Phong Cách Mùa Hè Yếu Tố Mũ Rơm Khóa Miễn Phí | Công cụ đồ  họa PSD Tải xuống miễn phí - Pikbest">
            <a:extLst>
              <a:ext uri="{FF2B5EF4-FFF2-40B4-BE49-F238E27FC236}">
                <a16:creationId xmlns:a16="http://schemas.microsoft.com/office/drawing/2014/main" id="{F81D770F-5779-720C-610F-C0943343C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924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1809750" cy="135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7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A904C3A-E38E-4B6C-86C9-91FD30F62F78}"/>
              </a:ext>
            </a:extLst>
          </p:cNvPr>
          <p:cNvSpPr/>
          <p:nvPr/>
        </p:nvSpPr>
        <p:spPr>
          <a:xfrm>
            <a:off x="225428" y="1168977"/>
            <a:ext cx="3948546" cy="465512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8BAC45E-5365-4C75-90EC-F0B45DC277F4}"/>
              </a:ext>
            </a:extLst>
          </p:cNvPr>
          <p:cNvSpPr/>
          <p:nvPr/>
        </p:nvSpPr>
        <p:spPr>
          <a:xfrm>
            <a:off x="4881255" y="1168978"/>
            <a:ext cx="3948546" cy="45200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564AD9-9BEF-40CA-8C49-6B6AFBA4D21F}"/>
              </a:ext>
            </a:extLst>
          </p:cNvPr>
          <p:cNvCxnSpPr>
            <a:cxnSpLocks/>
          </p:cNvCxnSpPr>
          <p:nvPr/>
        </p:nvCxnSpPr>
        <p:spPr>
          <a:xfrm flipH="1">
            <a:off x="4592085" y="857250"/>
            <a:ext cx="1" cy="514350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3F3F138-75FC-4BF9-8BAF-34554F9E6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3" y="3039238"/>
            <a:ext cx="1964531" cy="1307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0F8ED-E200-4709-BB39-93C3F6C415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56" y="2247313"/>
            <a:ext cx="1607344" cy="1607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3E6043-4172-4AC5-AEFA-1A71C4E811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829" y="1329644"/>
            <a:ext cx="1607344" cy="1607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D9E350-7D5F-4E42-8EB7-0741B1E872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72" y="4039559"/>
            <a:ext cx="1607344" cy="1607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A0C447-2EC3-4297-9BA4-21CF670B21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90" y="2297551"/>
            <a:ext cx="1607344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680A79-76E0-45F2-B585-E51FB5EFA9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11" y="3854658"/>
            <a:ext cx="1607344" cy="1607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F5522A-AEF8-4594-AC4F-8F5C9C7CBF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88" y="1104383"/>
            <a:ext cx="1764506" cy="1457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716DC6-382B-4AAE-9770-76A78BE7DA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83" y="2543119"/>
            <a:ext cx="1600200" cy="1600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564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ền Chuyển Động Trừu Tượng Màu Xanh Nhạt 4K Video Sẵn có - Tải xuống Đoạn  Video Ngay bây giờ - Nền xanh dương, Màu gradient, 4K Resolution - iStock">
            <a:extLst>
              <a:ext uri="{FF2B5EF4-FFF2-40B4-BE49-F238E27FC236}">
                <a16:creationId xmlns:a16="http://schemas.microsoft.com/office/drawing/2014/main" id="{95B3911B-80F6-D44E-9D04-4A1E4F82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E7F139-BF4C-582D-A82C-A85C7C248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04800"/>
            <a:ext cx="3926164" cy="5419814"/>
          </a:xfrm>
          <a:prstGeom prst="rect">
            <a:avLst/>
          </a:prstGeom>
        </p:spPr>
      </p:pic>
      <p:pic>
        <p:nvPicPr>
          <p:cNvPr id="4" name="Picture 4" descr="SỮA KUN HƯƠNG TRÁI CÂY 180ML">
            <a:extLst>
              <a:ext uri="{FF2B5EF4-FFF2-40B4-BE49-F238E27FC236}">
                <a16:creationId xmlns:a16="http://schemas.microsoft.com/office/drawing/2014/main" id="{45E6BB10-7B86-DE0E-D230-2FD8D8CB5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35731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ông dụng của quả cam">
            <a:extLst>
              <a:ext uri="{FF2B5EF4-FFF2-40B4-BE49-F238E27FC236}">
                <a16:creationId xmlns:a16="http://schemas.microsoft.com/office/drawing/2014/main" id="{86FDA33C-5435-FA83-39E5-E625D8C4A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60" y="733330"/>
            <a:ext cx="2190938" cy="262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nền màu vàng đẹp nhất cho điện thoại và máy tính">
            <a:extLst>
              <a:ext uri="{FF2B5EF4-FFF2-40B4-BE49-F238E27FC236}">
                <a16:creationId xmlns:a16="http://schemas.microsoft.com/office/drawing/2014/main" id="{FE2EE00C-2CD4-68C8-92EE-ED39EE0B3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AA35F3-FD19-6AA8-688F-AE780F97C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-393451"/>
            <a:ext cx="4048095" cy="59685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BFDF76-0864-81AF-321F-BCB9D9528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590799"/>
            <a:ext cx="3514695" cy="4457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43659C-568B-953E-1887-19B7DE8A95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93960">
            <a:off x="-632956" y="2597810"/>
            <a:ext cx="4186167" cy="369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335EF94-EFD5-435C-BC7A-16991FB4761A}"/>
  <p:tag name="GENSWF_ADVANCE_TIME" val="7.9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335EF94-EFD5-435C-BC7A-16991FB4761A}"/>
  <p:tag name="GENSWF_ADVANCE_TIME" val="7.9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0.5|2|1"/>
  <p:tag name="ISPRING_CUSTOM_TIMING_USED" val="1"/>
  <p:tag name="ISPRING_SLIDE_ID_2" val="{EEB59388-97D7-452E-B226-9AA940976FCA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FD1CAAC7-44DD-47C7-93C0-60298F1039F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2335EF94-EFD5-435C-BC7A-16991FB4761A}"/>
  <p:tag name="GENSWF_ADVANCE_TIME" val="7.9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127</Words>
  <Application>Microsoft Office PowerPoint</Application>
  <PresentationFormat>On-screen Show (4:3)</PresentationFormat>
  <Paragraphs>23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PC</cp:lastModifiedBy>
  <cp:revision>55</cp:revision>
  <dcterms:created xsi:type="dcterms:W3CDTF">2012-02-06T13:30:08Z</dcterms:created>
  <dcterms:modified xsi:type="dcterms:W3CDTF">2025-04-19T11:49:23Z</dcterms:modified>
</cp:coreProperties>
</file>