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4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73" r:id="rId11"/>
    <p:sldId id="263" r:id="rId12"/>
    <p:sldId id="265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30T18:12:28.168" idx="1">
    <p:pos x="5664" y="35"/>
    <p:text/>
    <p:extLst>
      <p:ext uri="{C676402C-5697-4E1C-873F-D02D1690AC5C}">
        <p15:threadingInfo xmlns:p15="http://schemas.microsoft.com/office/powerpoint/2012/main" timeZoneBias="-420"/>
      </p:ext>
    </p:extLst>
  </p:cm>
  <p:cm authorId="1" dt="2024-03-30T18:14:11.864" idx="2">
    <p:pos x="5136" y="38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CF59E-CA1A-49E6-9141-E6684D438F96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341E-3685-4B53-94FB-E60F5695F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4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3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1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2779-05AA-4277-AB1B-553F0FD7F4C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BCF2-600E-A6DE-27A1-C9D39E7C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8B3C44-8543-9139-C1A0-4FD04E3E0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296"/>
            <a:ext cx="9345422" cy="7152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E309B0-7CF4-5F6F-FAA9-5E31C2652FBE}"/>
              </a:ext>
            </a:extLst>
          </p:cNvPr>
          <p:cNvSpPr txBox="1"/>
          <p:nvPr/>
        </p:nvSpPr>
        <p:spPr>
          <a:xfrm>
            <a:off x="2514600" y="6096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UBND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THỊ XÃ BUÔN HỒ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MG HOA NGỌC LAN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BA5C9-CB8C-2F6C-714D-68C657B953FF}"/>
              </a:ext>
            </a:extLst>
          </p:cNvPr>
          <p:cNvSpPr txBox="1"/>
          <p:nvPr/>
        </p:nvSpPr>
        <p:spPr>
          <a:xfrm>
            <a:off x="1447800" y="2590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LĨNH VỰC PHÁT TRIỂN NHẬN THỨC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CCFEA-B722-BD8D-D80B-E5E661FBDCF6}"/>
              </a:ext>
            </a:extLst>
          </p:cNvPr>
          <p:cNvSpPr txBox="1"/>
          <p:nvPr/>
        </p:nvSpPr>
        <p:spPr>
          <a:xfrm>
            <a:off x="2362200" y="3743981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tuổi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( 5-6 tuổi)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PHẠM THỊ KIỀU LOAN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1/4/2025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159B55-4BBC-4D60-B10F-AE9A28AFA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096D61-97FC-4672-80BD-E30833D9F59A}"/>
              </a:ext>
            </a:extLst>
          </p:cNvPr>
          <p:cNvSpPr txBox="1"/>
          <p:nvPr/>
        </p:nvSpPr>
        <p:spPr>
          <a:xfrm>
            <a:off x="1600200" y="22860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err="1">
                <a:latin typeface="+mj-lt"/>
              </a:rPr>
              <a:t>Khám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phá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về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nhân </a:t>
            </a:r>
            <a:r>
              <a:rPr lang="vi-VN" sz="4400" dirty="0" err="1">
                <a:latin typeface="+mj-lt"/>
              </a:rPr>
              <a:t>tạo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807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7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368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D98DD9BE-1901-48DB-8D2E-E8E6F4F0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6858000" cy="44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F6E29AF3-D6EF-40CF-BD05-528D4EA6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5429250"/>
            <a:ext cx="57721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40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40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endParaRPr lang="en-US" altLang="en-US" sz="405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1371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10161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28600" y="609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 tự nhiên và gió nhân tạo giống nhau và khác nhau ở điểm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4478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Giống nhau: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Đều là gió và rất mát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877355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Khác nhau</a:t>
            </a:r>
            <a:r>
              <a:rPr lang="en-US" sz="2800" i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i="1" dirty="0">
                <a:solidFill>
                  <a:srgbClr val="FF0000"/>
                </a:solidFill>
              </a:rPr>
              <a:t>Gió tự nhiên: </a:t>
            </a:r>
            <a:r>
              <a:rPr lang="en-US" sz="2800" dirty="0">
                <a:solidFill>
                  <a:srgbClr val="FF0000"/>
                </a:solidFill>
              </a:rPr>
              <a:t>là gió ở bên ngoài do sự chuyển động của không khí tạo thành gió</a:t>
            </a:r>
          </a:p>
          <a:p>
            <a:pPr marL="285750" indent="-285750">
              <a:buFontTx/>
              <a:buChar char="-"/>
            </a:pPr>
            <a:r>
              <a:rPr lang="en-US" sz="2800" i="1" dirty="0">
                <a:solidFill>
                  <a:srgbClr val="FF0000"/>
                </a:solidFill>
              </a:rPr>
              <a:t>Gió nhân tạo: </a:t>
            </a:r>
            <a:r>
              <a:rPr lang="en-US" sz="2800" dirty="0">
                <a:solidFill>
                  <a:srgbClr val="FF0000"/>
                </a:solidFill>
              </a:rPr>
              <a:t>là gió ở bên trong do con người tạo ra</a:t>
            </a:r>
          </a:p>
        </p:txBody>
      </p:sp>
    </p:spTree>
    <p:extLst>
      <p:ext uri="{BB962C8B-B14F-4D97-AF65-F5344CB8AC3E}">
        <p14:creationId xmlns:p14="http://schemas.microsoft.com/office/powerpoint/2010/main" val="16526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E0232E-BBB7-437F-8798-3FD99117EECA}"/>
              </a:ext>
            </a:extLst>
          </p:cNvPr>
          <p:cNvSpPr txBox="1"/>
          <p:nvPr/>
        </p:nvSpPr>
        <p:spPr>
          <a:xfrm>
            <a:off x="1752600" y="19812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Xin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chào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hẹn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gặp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!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801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584-F563-4E87-9ACA-FA9E3D42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B7023B-FEBA-4E5B-99FF-790D3832F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C25F11-620A-41A3-8A2F-121762901091}"/>
              </a:ext>
            </a:extLst>
          </p:cNvPr>
          <p:cNvSpPr txBox="1"/>
          <p:nvPr/>
        </p:nvSpPr>
        <p:spPr>
          <a:xfrm>
            <a:off x="2209800" y="198245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err="1">
                <a:latin typeface="+mj-lt"/>
              </a:rPr>
              <a:t>Khám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phá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về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tự</a:t>
            </a:r>
            <a:r>
              <a:rPr lang="vi-VN" sz="4400" dirty="0">
                <a:latin typeface="+mj-lt"/>
              </a:rPr>
              <a:t> nhiên </a:t>
            </a:r>
            <a:r>
              <a:rPr lang="vi-VN" sz="4400" dirty="0" err="1">
                <a:latin typeface="+mj-lt"/>
              </a:rPr>
              <a:t>và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nhân </a:t>
            </a:r>
            <a:r>
              <a:rPr lang="vi-VN" sz="4400" dirty="0" err="1">
                <a:latin typeface="+mj-lt"/>
              </a:rPr>
              <a:t>tạo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102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" y="0"/>
            <a:ext cx="9220200" cy="7086600"/>
          </a:xfrm>
        </p:spPr>
      </p:pic>
      <p:sp>
        <p:nvSpPr>
          <p:cNvPr id="5" name="TextBox 4"/>
          <p:cNvSpPr txBox="1"/>
          <p:nvPr/>
        </p:nvSpPr>
        <p:spPr>
          <a:xfrm>
            <a:off x="1447800" y="762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Câu đố: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982" y="23622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Không có chân</a:t>
            </a:r>
          </a:p>
          <a:p>
            <a:r>
              <a:rPr lang="en-US" sz="4800" dirty="0">
                <a:solidFill>
                  <a:srgbClr val="FF0000"/>
                </a:solidFill>
              </a:rPr>
              <a:t>Không có tay</a:t>
            </a:r>
          </a:p>
          <a:p>
            <a:r>
              <a:rPr lang="en-US" sz="4800" dirty="0">
                <a:solidFill>
                  <a:srgbClr val="FF0000"/>
                </a:solidFill>
              </a:rPr>
              <a:t>Mà bay cửa sổ</a:t>
            </a:r>
          </a:p>
        </p:txBody>
      </p:sp>
    </p:spTree>
    <p:extLst>
      <p:ext uri="{BB962C8B-B14F-4D97-AF65-F5344CB8AC3E}">
        <p14:creationId xmlns:p14="http://schemas.microsoft.com/office/powerpoint/2010/main" val="383079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/>
              <a:t> Khám phá về gió tự nhiên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668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211101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4017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290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676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70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159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 Khám phá về gió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BMT</cp:lastModifiedBy>
  <cp:revision>27</cp:revision>
  <dcterms:created xsi:type="dcterms:W3CDTF">2020-04-10T10:31:15Z</dcterms:created>
  <dcterms:modified xsi:type="dcterms:W3CDTF">2025-04-19T14:05:51Z</dcterms:modified>
</cp:coreProperties>
</file>