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5" r:id="rId3"/>
    <p:sldId id="257" r:id="rId4"/>
    <p:sldId id="272" r:id="rId5"/>
    <p:sldId id="279" r:id="rId6"/>
    <p:sldId id="260" r:id="rId7"/>
    <p:sldId id="281" r:id="rId8"/>
    <p:sldId id="261" r:id="rId9"/>
    <p:sldId id="286" r:id="rId10"/>
    <p:sldId id="265" r:id="rId11"/>
    <p:sldId id="269" r:id="rId12"/>
    <p:sldId id="268" r:id="rId13"/>
    <p:sldId id="267" r:id="rId14"/>
    <p:sldId id="266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7.png"/><Relationship Id="rId18" Type="http://schemas.openxmlformats.org/officeDocument/2006/relationships/slide" Target="slide15.xml"/><Relationship Id="rId3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piano.mp3" TargetMode="External"/><Relationship Id="rId7" Type="http://schemas.openxmlformats.org/officeDocument/2006/relationships/slide" Target="slide12.xml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trong.mp3" TargetMode="External"/><Relationship Id="rId16" Type="http://schemas.openxmlformats.org/officeDocument/2006/relationships/image" Target="../media/image20.jpeg"/><Relationship Id="rId1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S&#7855;c%20x&#244;.m4a" TargetMode="External"/><Relationship Id="rId6" Type="http://schemas.openxmlformats.org/officeDocument/2006/relationships/slide" Target="slide11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ken.mp3" TargetMode="External"/><Relationship Id="rId9" Type="http://schemas.openxmlformats.org/officeDocument/2006/relationships/slide" Target="slide14.xml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sac%20xo.mp4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trong.mp4" TargetMode="Externa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piano.mp4" TargetMode="Externa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ken.mp4" TargetMode="Externa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BacDuaThuVuiTinhBeat-V.A-3743036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1400" y="1676401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ÂM NHẠC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NHÁNH: NGHỀ XÂY DỰNG- SẢN XUẤT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LÁ 1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DẠY: 14/12/2024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048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THỊ XÃ BUÔN HỒ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MẪU GIÁO HOA HỌC LAN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295102"/>
            <a:ext cx="5402264" cy="20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2209800" y="381000"/>
            <a:ext cx="36576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6324600" y="381000"/>
            <a:ext cx="3657600" cy="289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2209800" y="3581400"/>
            <a:ext cx="3657600" cy="2895600"/>
          </a:xfrm>
          <a:prstGeom prst="rect">
            <a:avLst/>
          </a:prstGeom>
          <a:solidFill>
            <a:srgbClr val="1BF12F"/>
          </a:solidFill>
          <a:ln>
            <a:solidFill>
              <a:srgbClr val="1BF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6324600" y="3581400"/>
            <a:ext cx="3657600" cy="2895600"/>
          </a:xfrm>
          <a:prstGeom prst="rect">
            <a:avLst/>
          </a:prstGeom>
          <a:solidFill>
            <a:srgbClr val="1601AF"/>
          </a:solidFill>
          <a:ln>
            <a:solidFill>
              <a:srgbClr val="160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01AF"/>
              </a:solidFill>
            </a:endParaRPr>
          </a:p>
        </p:txBody>
      </p:sp>
      <p:pic>
        <p:nvPicPr>
          <p:cNvPr id="8" name="Sắc x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886200" y="1524000"/>
            <a:ext cx="533400" cy="533400"/>
          </a:xfrm>
          <a:prstGeom prst="rect">
            <a:avLst/>
          </a:prstGeom>
        </p:spPr>
      </p:pic>
      <p:pic>
        <p:nvPicPr>
          <p:cNvPr id="9" name="video tr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153400" y="1600200"/>
            <a:ext cx="533400" cy="533400"/>
          </a:xfrm>
          <a:prstGeom prst="rect">
            <a:avLst/>
          </a:prstGeom>
        </p:spPr>
      </p:pic>
      <p:pic>
        <p:nvPicPr>
          <p:cNvPr id="10" name="video pian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3886200" y="4724400"/>
            <a:ext cx="533400" cy="533400"/>
          </a:xfrm>
          <a:prstGeom prst="rect">
            <a:avLst/>
          </a:prstGeom>
        </p:spPr>
      </p:pic>
      <p:pic>
        <p:nvPicPr>
          <p:cNvPr id="11" name="ke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077200" y="4876800"/>
            <a:ext cx="457200" cy="457200"/>
          </a:xfrm>
          <a:prstGeom prst="rect">
            <a:avLst/>
          </a:prstGeom>
        </p:spPr>
      </p:pic>
      <p:pic>
        <p:nvPicPr>
          <p:cNvPr id="13" name="Picture 12" descr="dan-trong-hoi-dong-du11-800x38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304800"/>
            <a:ext cx="3733800" cy="3048000"/>
          </a:xfrm>
          <a:prstGeom prst="rect">
            <a:avLst/>
          </a:prstGeom>
        </p:spPr>
      </p:pic>
      <p:pic>
        <p:nvPicPr>
          <p:cNvPr id="14" name="Picture 13" descr="YAMAHA-ALTO-YAS-475_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3505200"/>
            <a:ext cx="3840686" cy="3048000"/>
          </a:xfrm>
          <a:prstGeom prst="rect">
            <a:avLst/>
          </a:prstGeom>
        </p:spPr>
      </p:pic>
      <p:pic>
        <p:nvPicPr>
          <p:cNvPr id="15" name="Picture 14" descr="CLP-565GP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3600" y="3505200"/>
            <a:ext cx="3810000" cy="3048000"/>
          </a:xfrm>
          <a:prstGeom prst="rect">
            <a:avLst/>
          </a:prstGeom>
        </p:spPr>
      </p:pic>
      <p:pic>
        <p:nvPicPr>
          <p:cNvPr id="16" name="Picture 15" descr="mn56202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3601" y="304800"/>
            <a:ext cx="3870535" cy="3124200"/>
          </a:xfrm>
          <a:prstGeom prst="rect">
            <a:avLst/>
          </a:prstGeom>
        </p:spPr>
      </p:pic>
      <p:sp>
        <p:nvSpPr>
          <p:cNvPr id="17" name="Right Arrow 16">
            <a:hlinkClick r:id="rId18" action="ppaction://hlinksldjump"/>
          </p:cNvPr>
          <p:cNvSpPr/>
          <p:nvPr/>
        </p:nvSpPr>
        <p:spPr>
          <a:xfrm>
            <a:off x="10363200" y="6553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5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1524000" y="3276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ac x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3048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r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228600"/>
            <a:ext cx="8331200" cy="62484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pia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85750"/>
            <a:ext cx="8458200" cy="634365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k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66700"/>
            <a:ext cx="8382000" cy="62865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flipH="1">
            <a:off x="1554482" y="3429000"/>
            <a:ext cx="35051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2050" y="2286000"/>
            <a:ext cx="7827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85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1371600"/>
            <a:ext cx="13451866" cy="8952449"/>
          </a:xfrm>
        </p:spPr>
      </p:pic>
      <p:sp>
        <p:nvSpPr>
          <p:cNvPr id="10" name="Rectangle 9"/>
          <p:cNvSpPr/>
          <p:nvPr/>
        </p:nvSpPr>
        <p:spPr>
          <a:xfrm>
            <a:off x="2057400" y="1447800"/>
            <a:ext cx="8915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cháu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8728" y="381001"/>
            <a:ext cx="31325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2209800" y="1524001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34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1828800" y="1371600"/>
            <a:ext cx="1150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030200" y="5638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1" y="2196168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tính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657600" y="2971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202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tro-choi_Troø-chôi"/>
          <p:cNvPicPr>
            <a:picLocks noChangeAspect="1" noChangeArrowheads="1" noCrop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00400" y="23622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4267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Tai </a:t>
            </a:r>
            <a:r>
              <a:rPr lang="en-US" sz="4000" dirty="0" err="1">
                <a:solidFill>
                  <a:srgbClr val="FF0000"/>
                </a:solidFill>
              </a:rPr>
              <a:t>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4478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178</Words>
  <Application>Microsoft Office PowerPoint</Application>
  <PresentationFormat>Widescreen</PresentationFormat>
  <Paragraphs>27</Paragraphs>
  <Slides>15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BMT</cp:lastModifiedBy>
  <cp:revision>115</cp:revision>
  <dcterms:created xsi:type="dcterms:W3CDTF">2017-10-12T12:19:45Z</dcterms:created>
  <dcterms:modified xsi:type="dcterms:W3CDTF">2025-04-19T14:01:41Z</dcterms:modified>
</cp:coreProperties>
</file>