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8" r:id="rId3"/>
    <p:sldId id="309" r:id="rId4"/>
    <p:sldId id="298" r:id="rId5"/>
    <p:sldId id="299" r:id="rId6"/>
    <p:sldId id="259" r:id="rId7"/>
    <p:sldId id="260" r:id="rId8"/>
    <p:sldId id="280" r:id="rId9"/>
    <p:sldId id="281" r:id="rId10"/>
    <p:sldId id="261" r:id="rId11"/>
    <p:sldId id="262" r:id="rId12"/>
    <p:sldId id="263" r:id="rId13"/>
    <p:sldId id="264" r:id="rId14"/>
    <p:sldId id="265" r:id="rId15"/>
    <p:sldId id="282" r:id="rId16"/>
    <p:sldId id="266" r:id="rId17"/>
    <p:sldId id="267" r:id="rId18"/>
    <p:sldId id="283" r:id="rId19"/>
    <p:sldId id="270" r:id="rId20"/>
    <p:sldId id="289" r:id="rId21"/>
    <p:sldId id="272" r:id="rId22"/>
    <p:sldId id="273" r:id="rId23"/>
    <p:sldId id="274" r:id="rId24"/>
    <p:sldId id="277" r:id="rId25"/>
    <p:sldId id="311" r:id="rId26"/>
    <p:sldId id="307" r:id="rId27"/>
  </p:sldIdLst>
  <p:sldSz cx="12192000" cy="6858000"/>
  <p:notesSz cx="6858000" cy="9144000"/>
  <p:embeddedFontLs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660"/>
  </p:normalViewPr>
  <p:slideViewPr>
    <p:cSldViewPr>
      <p:cViewPr varScale="1">
        <p:scale>
          <a:sx n="62" d="100"/>
          <a:sy n="62" d="100"/>
        </p:scale>
        <p:origin x="8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19/04/2025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34200"/>
          </a:xfrm>
        </p:spPr>
      </p:pic>
    </p:spTree>
    <p:extLst>
      <p:ext uri="{BB962C8B-B14F-4D97-AF65-F5344CB8AC3E}">
        <p14:creationId xmlns:p14="http://schemas.microsoft.com/office/powerpoint/2010/main" val="2122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ind.wav"/>
          </p:stSnd>
        </p:sndAc>
      </p:transition>
    </mc:Choice>
    <mc:Fallback xmlns="">
      <p:transition spd="slow">
        <p:sndAc>
          <p:stSnd>
            <p:snd r:embed="rId4" name="wind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48000" y="990600"/>
            <a:ext cx="4249465" cy="9863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Sánh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319159"/>
            <a:ext cx="8139112" cy="224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 – 25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H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35CDF-1296-1CA6-BCBB-2C5724341CB5}"/>
              </a:ext>
            </a:extLst>
          </p:cNvPr>
          <p:cNvSpPr txBox="1"/>
          <p:nvPr/>
        </p:nvSpPr>
        <p:spPr>
          <a:xfrm>
            <a:off x="2133600" y="2254251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252317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2927873" y="1981200"/>
            <a:ext cx="6336285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48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1143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40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40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40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4000" b="1" i="0" u="none" strike="noStrike" kern="1200" cap="none" spc="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34480"/>
      </p:ext>
    </p:extLst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2510600" y="1981200"/>
            <a:ext cx="717081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CHÀO TẠM BIỆT </a:t>
            </a:r>
            <a:endParaRPr kumimoji="0" lang="vi-VN" sz="4800" b="1" i="0" u="none" strike="noStrike" kern="1200" cap="none" spc="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150455"/>
      </p:ext>
    </p:extLst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830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Cho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ho-Toi-Di-Lam-Mua-Voi-Phuong-N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4114800"/>
            <a:ext cx="863600" cy="9398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04800"/>
            <a:ext cx="9982200" cy="55626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23986"/>
            <a:ext cx="9982200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46621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811</TotalTime>
  <Words>165</Words>
  <Application>Microsoft Office PowerPoint</Application>
  <PresentationFormat>Widescreen</PresentationFormat>
  <Paragraphs>32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Times New Roman</vt:lpstr>
      <vt:lpstr>.VnAvant</vt:lpstr>
      <vt:lpstr>Calibri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BMT</cp:lastModifiedBy>
  <cp:revision>64</cp:revision>
  <dcterms:created xsi:type="dcterms:W3CDTF">2017-04-11T12:56:28Z</dcterms:created>
  <dcterms:modified xsi:type="dcterms:W3CDTF">2025-04-19T14:15:13Z</dcterms:modified>
</cp:coreProperties>
</file>