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4"/>
  </p:notesMasterIdLst>
  <p:sldIdLst>
    <p:sldId id="275" r:id="rId2"/>
    <p:sldId id="274" r:id="rId3"/>
    <p:sldId id="284" r:id="rId4"/>
    <p:sldId id="259" r:id="rId5"/>
    <p:sldId id="260" r:id="rId6"/>
    <p:sldId id="265" r:id="rId7"/>
    <p:sldId id="298" r:id="rId8"/>
    <p:sldId id="256" r:id="rId9"/>
    <p:sldId id="257" r:id="rId10"/>
    <p:sldId id="258" r:id="rId11"/>
    <p:sldId id="380" r:id="rId12"/>
    <p:sldId id="370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1400" y="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876EF6-4FB5-4573-B47F-0ABCFE471668}" type="datetimeFigureOut">
              <a:rPr lang="en-US" smtClean="0"/>
              <a:pPr/>
              <a:t>19/4/2025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EF2F14-18A2-4C6E-8A2D-01621468EEC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48F11-14D2-4002-9125-9EDE5BD4995B}" type="datetimeFigureOut">
              <a:rPr lang="en-US" smtClean="0"/>
              <a:pPr/>
              <a:t>19/4/2025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41303-7547-4519-B145-FF4F31FB85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48F11-14D2-4002-9125-9EDE5BD4995B}" type="datetimeFigureOut">
              <a:rPr lang="en-US" smtClean="0"/>
              <a:pPr/>
              <a:t>19/4/2025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41303-7547-4519-B145-FF4F31FB85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48F11-14D2-4002-9125-9EDE5BD4995B}" type="datetimeFigureOut">
              <a:rPr lang="en-US" smtClean="0"/>
              <a:pPr/>
              <a:t>19/4/2025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41303-7547-4519-B145-FF4F31FB85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48F11-14D2-4002-9125-9EDE5BD4995B}" type="datetimeFigureOut">
              <a:rPr lang="en-US" smtClean="0"/>
              <a:pPr/>
              <a:t>19/4/2025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41303-7547-4519-B145-FF4F31FB85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48F11-14D2-4002-9125-9EDE5BD4995B}" type="datetimeFigureOut">
              <a:rPr lang="en-US" smtClean="0"/>
              <a:pPr/>
              <a:t>19/4/2025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41303-7547-4519-B145-FF4F31FB85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48F11-14D2-4002-9125-9EDE5BD4995B}" type="datetimeFigureOut">
              <a:rPr lang="en-US" smtClean="0"/>
              <a:pPr/>
              <a:t>19/4/2025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41303-7547-4519-B145-FF4F31FB85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48F11-14D2-4002-9125-9EDE5BD4995B}" type="datetimeFigureOut">
              <a:rPr lang="en-US" smtClean="0"/>
              <a:pPr/>
              <a:t>19/4/2025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41303-7547-4519-B145-FF4F31FB85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48F11-14D2-4002-9125-9EDE5BD4995B}" type="datetimeFigureOut">
              <a:rPr lang="en-US" smtClean="0"/>
              <a:pPr/>
              <a:t>19/4/2025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41303-7547-4519-B145-FF4F31FB85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48F11-14D2-4002-9125-9EDE5BD4995B}" type="datetimeFigureOut">
              <a:rPr lang="en-US" smtClean="0"/>
              <a:pPr/>
              <a:t>19/4/2025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41303-7547-4519-B145-FF4F31FB85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48F11-14D2-4002-9125-9EDE5BD4995B}" type="datetimeFigureOut">
              <a:rPr lang="en-US" smtClean="0"/>
              <a:pPr/>
              <a:t>19/4/2025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41303-7547-4519-B145-FF4F31FB85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48F11-14D2-4002-9125-9EDE5BD4995B}" type="datetimeFigureOut">
              <a:rPr lang="en-US" smtClean="0"/>
              <a:pPr/>
              <a:t>19/4/2025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41303-7547-4519-B145-FF4F31FB85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B48F11-14D2-4002-9125-9EDE5BD4995B}" type="datetimeFigureOut">
              <a:rPr lang="en-US" smtClean="0"/>
              <a:pPr/>
              <a:t>19/4/2025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541303-7547-4519-B145-FF4F31FB859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13" Type="http://schemas.openxmlformats.org/officeDocument/2006/relationships/image" Target="../media/image21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gif"/><Relationship Id="rId12" Type="http://schemas.openxmlformats.org/officeDocument/2006/relationships/image" Target="../media/image20.gif"/><Relationship Id="rId2" Type="http://schemas.openxmlformats.org/officeDocument/2006/relationships/audio" Target="file:///C:\Users\Admin\Desktop\CH&#7918;%20MN(T1)\Do%20Ban%20-%20Xuan%20Trang.mp3" TargetMode="External"/><Relationship Id="rId1" Type="http://schemas.openxmlformats.org/officeDocument/2006/relationships/audio" Target="file:///E:\NHAC%20THIEU%20NHI\3%20Ngon%20Nen%20Lung%20Linh%20-%20Mat%20Ngoc%20Version%204.mp3" TargetMode="External"/><Relationship Id="rId6" Type="http://schemas.openxmlformats.org/officeDocument/2006/relationships/image" Target="../media/image14.gif"/><Relationship Id="rId11" Type="http://schemas.openxmlformats.org/officeDocument/2006/relationships/image" Target="../media/image19.png"/><Relationship Id="rId5" Type="http://schemas.openxmlformats.org/officeDocument/2006/relationships/image" Target="../media/image13.wmf"/><Relationship Id="rId10" Type="http://schemas.openxmlformats.org/officeDocument/2006/relationships/image" Target="../media/image18.gif"/><Relationship Id="rId4" Type="http://schemas.openxmlformats.org/officeDocument/2006/relationships/audio" Target="../media/audio1.wav"/><Relationship Id="rId9" Type="http://schemas.openxmlformats.org/officeDocument/2006/relationships/image" Target="../media/image17.gif"/><Relationship Id="rId1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hung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9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khu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33400"/>
            <a:ext cx="9144000" cy="5582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1771650" y="2108538"/>
            <a:ext cx="5200650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en-US" sz="2400" b="1" dirty="0">
                <a:solidFill>
                  <a:schemeClr val="accent2"/>
                </a:solidFill>
                <a:latin typeface="Times New Roman" pitchFamily="18" charset="0"/>
              </a:rPr>
              <a:t>LÀM QUEN TOÁN</a:t>
            </a:r>
          </a:p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thêm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bớt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tạo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nhóm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lượng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trong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phạm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vi 5</a:t>
            </a:r>
          </a:p>
          <a:p>
            <a:pPr algn="ctr"/>
            <a:r>
              <a:rPr lang="en-US" b="1" dirty="0" err="1">
                <a:solidFill>
                  <a:schemeClr val="accent2"/>
                </a:solidFill>
                <a:latin typeface="Times New Roman" pitchFamily="18" charset="0"/>
              </a:rPr>
              <a:t>Giáo</a:t>
            </a:r>
            <a:r>
              <a:rPr lang="en-US" b="1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chemeClr val="accent2"/>
                </a:solidFill>
                <a:latin typeface="Times New Roman" pitchFamily="18" charset="0"/>
              </a:rPr>
              <a:t>viên</a:t>
            </a:r>
            <a:r>
              <a:rPr lang="en-US" b="1" dirty="0">
                <a:solidFill>
                  <a:schemeClr val="accent2"/>
                </a:solidFill>
                <a:latin typeface="Times New Roman" pitchFamily="18" charset="0"/>
              </a:rPr>
              <a:t>: </a:t>
            </a:r>
            <a:r>
              <a:rPr lang="en-US" b="1" dirty="0" err="1">
                <a:solidFill>
                  <a:schemeClr val="accent2"/>
                </a:solidFill>
                <a:latin typeface="Times New Roman" pitchFamily="18" charset="0"/>
              </a:rPr>
              <a:t>Trương</a:t>
            </a:r>
            <a:r>
              <a:rPr lang="en-US" b="1" dirty="0">
                <a:solidFill>
                  <a:schemeClr val="accent2"/>
                </a:solidFill>
                <a:latin typeface="Times New Roman" pitchFamily="18" charset="0"/>
              </a:rPr>
              <a:t> Anh </a:t>
            </a:r>
            <a:r>
              <a:rPr lang="en-US" b="1" dirty="0" err="1">
                <a:solidFill>
                  <a:schemeClr val="accent2"/>
                </a:solidFill>
                <a:latin typeface="Times New Roman" pitchFamily="18" charset="0"/>
              </a:rPr>
              <a:t>Thư</a:t>
            </a:r>
            <a:endParaRPr lang="en-US" b="1" dirty="0">
              <a:solidFill>
                <a:schemeClr val="accent2"/>
              </a:solidFill>
              <a:latin typeface="Times New Roman" pitchFamily="18" charset="0"/>
            </a:endParaRPr>
          </a:p>
          <a:p>
            <a:pPr algn="ctr"/>
            <a:r>
              <a:rPr lang="en-US" b="1" dirty="0" err="1">
                <a:solidFill>
                  <a:schemeClr val="accent2"/>
                </a:solidFill>
                <a:latin typeface="Times New Roman" pitchFamily="18" charset="0"/>
              </a:rPr>
              <a:t>Trường</a:t>
            </a:r>
            <a:r>
              <a:rPr lang="en-US" b="1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chemeClr val="accent2"/>
                </a:solidFill>
                <a:latin typeface="Times New Roman" pitchFamily="18" charset="0"/>
              </a:rPr>
              <a:t>Mẫu</a:t>
            </a:r>
            <a:r>
              <a:rPr lang="en-US" b="1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chemeClr val="accent2"/>
                </a:solidFill>
                <a:latin typeface="Times New Roman" pitchFamily="18" charset="0"/>
              </a:rPr>
              <a:t>Giáo</a:t>
            </a:r>
            <a:r>
              <a:rPr lang="en-US" b="1" dirty="0">
                <a:solidFill>
                  <a:schemeClr val="accent2"/>
                </a:solidFill>
                <a:latin typeface="Times New Roman" pitchFamily="18" charset="0"/>
              </a:rPr>
              <a:t> Hoa </a:t>
            </a:r>
            <a:r>
              <a:rPr lang="en-US" b="1" dirty="0" err="1">
                <a:solidFill>
                  <a:schemeClr val="accent2"/>
                </a:solidFill>
                <a:latin typeface="Times New Roman" pitchFamily="18" charset="0"/>
              </a:rPr>
              <a:t>Ngọc</a:t>
            </a:r>
            <a:r>
              <a:rPr lang="en-US" b="1" dirty="0">
                <a:solidFill>
                  <a:schemeClr val="accent2"/>
                </a:solidFill>
                <a:latin typeface="Times New Roman" pitchFamily="18" charset="0"/>
              </a:rPr>
              <a:t> Lan</a:t>
            </a:r>
          </a:p>
          <a:p>
            <a:pPr algn="ctr"/>
            <a:r>
              <a:rPr lang="en-US" b="1" dirty="0" err="1">
                <a:solidFill>
                  <a:schemeClr val="accent2"/>
                </a:solidFill>
                <a:latin typeface="Times New Roman" pitchFamily="18" charset="0"/>
              </a:rPr>
              <a:t>Lớp</a:t>
            </a:r>
            <a:r>
              <a:rPr lang="en-US" b="1" dirty="0">
                <a:solidFill>
                  <a:schemeClr val="accent2"/>
                </a:solidFill>
                <a:latin typeface="Times New Roman" pitchFamily="18" charset="0"/>
              </a:rPr>
              <a:t>: Lá 2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 autoUpdateAnimBg="0"/>
      <p:bldP spid="4100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8" descr="[312200814268]gau ho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71600"/>
            <a:ext cx="1295400" cy="1371600"/>
          </a:xfrm>
          <a:prstGeom prst="rect">
            <a:avLst/>
          </a:prstGeom>
          <a:noFill/>
        </p:spPr>
      </p:pic>
      <p:pic>
        <p:nvPicPr>
          <p:cNvPr id="5" name="Picture 28" descr="[312200814268]gau ho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1371600"/>
            <a:ext cx="1295400" cy="1371600"/>
          </a:xfrm>
          <a:prstGeom prst="rect">
            <a:avLst/>
          </a:prstGeom>
          <a:noFill/>
        </p:spPr>
      </p:pic>
      <p:pic>
        <p:nvPicPr>
          <p:cNvPr id="6" name="Picture 28" descr="[312200814268]gau ho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71800" y="1295400"/>
            <a:ext cx="1295400" cy="1371600"/>
          </a:xfrm>
          <a:prstGeom prst="rect">
            <a:avLst/>
          </a:prstGeom>
          <a:noFill/>
        </p:spPr>
      </p:pic>
      <p:pic>
        <p:nvPicPr>
          <p:cNvPr id="7" name="Picture 28" descr="[312200814268]gau ho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1295400"/>
            <a:ext cx="1295400" cy="1371600"/>
          </a:xfrm>
          <a:prstGeom prst="rect">
            <a:avLst/>
          </a:prstGeom>
          <a:noFill/>
        </p:spPr>
      </p:pic>
      <p:pic>
        <p:nvPicPr>
          <p:cNvPr id="8" name="Picture 28" descr="[312200814268]gau ho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24600" y="1295400"/>
            <a:ext cx="1295400" cy="13716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7848600" y="1371600"/>
            <a:ext cx="990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latin typeface="Arial Black" pitchFamily="34" charset="0"/>
              </a:rPr>
              <a:t>5</a:t>
            </a:r>
          </a:p>
        </p:txBody>
      </p:sp>
      <p:pic>
        <p:nvPicPr>
          <p:cNvPr id="10" name="Picture 9" descr="butsapmau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733800"/>
            <a:ext cx="1371600" cy="1806349"/>
          </a:xfrm>
          <a:prstGeom prst="rect">
            <a:avLst/>
          </a:prstGeom>
          <a:noFill/>
        </p:spPr>
      </p:pic>
      <p:pic>
        <p:nvPicPr>
          <p:cNvPr id="11" name="Picture 10" descr="butsapmau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47800" y="3962400"/>
            <a:ext cx="1371600" cy="1806349"/>
          </a:xfrm>
          <a:prstGeom prst="rect">
            <a:avLst/>
          </a:prstGeom>
          <a:noFill/>
        </p:spPr>
      </p:pic>
      <p:pic>
        <p:nvPicPr>
          <p:cNvPr id="12" name="Picture 11" descr="butsapmau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0" y="3886200"/>
            <a:ext cx="1371600" cy="1806349"/>
          </a:xfrm>
          <a:prstGeom prst="rect">
            <a:avLst/>
          </a:prstGeom>
          <a:noFill/>
        </p:spPr>
      </p:pic>
      <p:pic>
        <p:nvPicPr>
          <p:cNvPr id="13" name="Picture 12" descr="butsapmau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76800" y="4038600"/>
            <a:ext cx="1371600" cy="1806349"/>
          </a:xfrm>
          <a:prstGeom prst="rect">
            <a:avLst/>
          </a:prstGeom>
          <a:noFill/>
        </p:spPr>
      </p:pic>
      <p:pic>
        <p:nvPicPr>
          <p:cNvPr id="14" name="Picture 13" descr="butsapmau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53200" y="3886200"/>
            <a:ext cx="1371600" cy="1806349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7924800" y="3886200"/>
            <a:ext cx="990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latin typeface="Arial Black" pitchFamily="34" charset="0"/>
              </a:rPr>
              <a:t>5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EDC12F4-E255-49BC-AB77-E7A3E795E1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57250"/>
            <a:ext cx="9144001" cy="5139235"/>
          </a:xfrm>
          <a:prstGeom prst="rect">
            <a:avLst/>
          </a:prstGeom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8DA4C065-CAB0-4B55-A855-7400946A3C08}"/>
              </a:ext>
            </a:extLst>
          </p:cNvPr>
          <p:cNvSpPr>
            <a:spLocks noRot="1" noChangeArrowheads="1"/>
          </p:cNvSpPr>
          <p:nvPr/>
        </p:nvSpPr>
        <p:spPr bwMode="auto">
          <a:xfrm>
            <a:off x="1798312" y="1701953"/>
            <a:ext cx="5429250" cy="30861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br>
              <a:rPr lang="en-US" sz="2700" b="1" i="1" dirty="0">
                <a:ln w="22225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</a:br>
            <a:br>
              <a:rPr lang="en-US" sz="2700" b="1" i="1" dirty="0">
                <a:ln w="22225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</a:br>
            <a:r>
              <a:rPr lang="en-US" sz="4950" b="1" i="1" dirty="0" err="1">
                <a:ln w="22225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rgbClr val="00B0F0"/>
                </a:solidFill>
              </a:rPr>
              <a:t>Trò</a:t>
            </a:r>
            <a:r>
              <a:rPr lang="en-US" sz="4950" b="1" i="1" dirty="0">
                <a:ln w="22225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rgbClr val="00B0F0"/>
                </a:solidFill>
              </a:rPr>
              <a:t> </a:t>
            </a:r>
            <a:r>
              <a:rPr lang="en-US" sz="4950" b="1" i="1" dirty="0" err="1">
                <a:ln w="22225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rgbClr val="00B0F0"/>
                </a:solidFill>
              </a:rPr>
              <a:t>chơi</a:t>
            </a:r>
            <a:r>
              <a:rPr lang="en-US" sz="4950" b="1" i="1" dirty="0">
                <a:ln w="22225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rgbClr val="00B0F0"/>
                </a:solidFill>
              </a:rPr>
              <a:t>:</a:t>
            </a:r>
            <a:br>
              <a:rPr lang="en-US" sz="4950" b="1" i="1" dirty="0">
                <a:ln w="22225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rgbClr val="00B0F0"/>
                </a:solidFill>
              </a:rPr>
            </a:br>
            <a:r>
              <a:rPr lang="en-US" sz="5400" b="1" i="1" dirty="0" err="1">
                <a:ln w="22225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Thi</a:t>
            </a:r>
            <a:r>
              <a:rPr lang="en-US" sz="5400" b="1" i="1" dirty="0">
                <a:ln w="22225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5400" b="1" i="1" dirty="0" err="1">
                <a:ln w="22225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xem</a:t>
            </a:r>
            <a:r>
              <a:rPr lang="en-US" sz="5400" b="1" i="1" dirty="0">
                <a:ln w="22225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5400" b="1" i="1" dirty="0" err="1">
                <a:ln w="22225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đội</a:t>
            </a:r>
            <a:r>
              <a:rPr lang="en-US" sz="5400" b="1" i="1" dirty="0">
                <a:ln w="22225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5400" b="1" i="1" dirty="0" err="1">
                <a:ln w="22225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nào</a:t>
            </a:r>
            <a:r>
              <a:rPr lang="en-US" sz="5400" b="1" i="1" dirty="0">
                <a:ln w="22225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5400" b="1" i="1" dirty="0" err="1">
                <a:ln w="22225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nhanh</a:t>
            </a:r>
            <a:endParaRPr lang="en-US" sz="5400" b="1" i="1" dirty="0">
              <a:ln w="22225">
                <a:solidFill>
                  <a:schemeClr val="tx2">
                    <a:lumMod val="50000"/>
                  </a:schemeClr>
                </a:solidFill>
                <a:prstDash val="solid"/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2096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90" name="Group 2">
            <a:extLst>
              <a:ext uri="{FF2B5EF4-FFF2-40B4-BE49-F238E27FC236}">
                <a16:creationId xmlns:a16="http://schemas.microsoft.com/office/drawing/2014/main" id="{F2F2FE28-1E89-4733-8138-69F8F1015B14}"/>
              </a:ext>
            </a:extLst>
          </p:cNvPr>
          <p:cNvGrpSpPr>
            <a:grpSpLocks/>
          </p:cNvGrpSpPr>
          <p:nvPr/>
        </p:nvGrpSpPr>
        <p:grpSpPr bwMode="auto">
          <a:xfrm>
            <a:off x="1143000" y="5143500"/>
            <a:ext cx="6915150" cy="739379"/>
            <a:chOff x="-48" y="3888"/>
            <a:chExt cx="5808" cy="621"/>
          </a:xfrm>
        </p:grpSpPr>
        <p:pic>
          <p:nvPicPr>
            <p:cNvPr id="37924" name="Picture 3" descr="FLOWRBOX">
              <a:extLst>
                <a:ext uri="{FF2B5EF4-FFF2-40B4-BE49-F238E27FC236}">
                  <a16:creationId xmlns:a16="http://schemas.microsoft.com/office/drawing/2014/main" id="{0842B51F-2B5C-4668-AE79-77968F12FD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52" y="3888"/>
              <a:ext cx="1008" cy="6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925" name="Picture 4" descr="FLOWRBOX">
              <a:extLst>
                <a:ext uri="{FF2B5EF4-FFF2-40B4-BE49-F238E27FC236}">
                  <a16:creationId xmlns:a16="http://schemas.microsoft.com/office/drawing/2014/main" id="{4620B9FE-7E05-4162-A7DC-DDB3EAFADF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2" y="3888"/>
              <a:ext cx="1008" cy="6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926" name="Picture 5" descr="FLOWRBOX">
              <a:extLst>
                <a:ext uri="{FF2B5EF4-FFF2-40B4-BE49-F238E27FC236}">
                  <a16:creationId xmlns:a16="http://schemas.microsoft.com/office/drawing/2014/main" id="{74849C82-AC60-4D59-8641-2F355656DE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0" y="3888"/>
              <a:ext cx="1008" cy="6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927" name="Picture 6" descr="FLOWRBOX">
              <a:extLst>
                <a:ext uri="{FF2B5EF4-FFF2-40B4-BE49-F238E27FC236}">
                  <a16:creationId xmlns:a16="http://schemas.microsoft.com/office/drawing/2014/main" id="{6BE30C00-893A-4387-8670-C115CD688D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4" y="3888"/>
              <a:ext cx="1008" cy="6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928" name="Picture 7" descr="FLOWRBOX">
              <a:extLst>
                <a:ext uri="{FF2B5EF4-FFF2-40B4-BE49-F238E27FC236}">
                  <a16:creationId xmlns:a16="http://schemas.microsoft.com/office/drawing/2014/main" id="{673DC295-6972-4C5A-B137-0551CCB3EB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3888"/>
              <a:ext cx="1008" cy="6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929" name="Picture 8" descr="FLOWRBOX">
              <a:extLst>
                <a:ext uri="{FF2B5EF4-FFF2-40B4-BE49-F238E27FC236}">
                  <a16:creationId xmlns:a16="http://schemas.microsoft.com/office/drawing/2014/main" id="{98285A7A-D1D8-4904-B017-16BFD7099D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8" y="3888"/>
              <a:ext cx="1008" cy="6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2169" name="Picture 9" descr="15">
            <a:extLst>
              <a:ext uri="{FF2B5EF4-FFF2-40B4-BE49-F238E27FC236}">
                <a16:creationId xmlns:a16="http://schemas.microsoft.com/office/drawing/2014/main" id="{537A2DCF-BCD5-4DB2-ADE6-A7017F51B02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0" y="1428751"/>
            <a:ext cx="600075" cy="350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Picture 10" descr="15">
            <a:extLst>
              <a:ext uri="{FF2B5EF4-FFF2-40B4-BE49-F238E27FC236}">
                <a16:creationId xmlns:a16="http://schemas.microsoft.com/office/drawing/2014/main" id="{E5364E87-84B5-4845-A766-79C4DFF874C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682228"/>
            <a:ext cx="600075" cy="350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71" name="Picture 11" descr="17">
            <a:extLst>
              <a:ext uri="{FF2B5EF4-FFF2-40B4-BE49-F238E27FC236}">
                <a16:creationId xmlns:a16="http://schemas.microsoft.com/office/drawing/2014/main" id="{5FE425DB-73DE-40F7-90EF-AAACB32C90B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01967">
            <a:off x="-1200150" y="3371851"/>
            <a:ext cx="670322" cy="670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72" name="Picture 12" descr="8">
            <a:extLst>
              <a:ext uri="{FF2B5EF4-FFF2-40B4-BE49-F238E27FC236}">
                <a16:creationId xmlns:a16="http://schemas.microsoft.com/office/drawing/2014/main" id="{8932CD53-07EC-4944-BD59-4DAA3972E92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000" y="1028700"/>
            <a:ext cx="684609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5" name="Picture 14" descr="bgnen031 (hinh dong)">
            <a:extLst>
              <a:ext uri="{FF2B5EF4-FFF2-40B4-BE49-F238E27FC236}">
                <a16:creationId xmlns:a16="http://schemas.microsoft.com/office/drawing/2014/main" id="{0FE1EB1F-71D1-47D6-9E0F-5439BDF68A0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900" y="857251"/>
            <a:ext cx="947738" cy="1578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6" name="Picture 15" descr="bgnen031 (hinh dong)">
            <a:extLst>
              <a:ext uri="{FF2B5EF4-FFF2-40B4-BE49-F238E27FC236}">
                <a16:creationId xmlns:a16="http://schemas.microsoft.com/office/drawing/2014/main" id="{294F9C77-9A89-483B-917D-F3D50AE2B15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150" y="857251"/>
            <a:ext cx="947738" cy="1578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7" name="Picture 16" descr="bgnen031 (hinh dong)">
            <a:extLst>
              <a:ext uri="{FF2B5EF4-FFF2-40B4-BE49-F238E27FC236}">
                <a16:creationId xmlns:a16="http://schemas.microsoft.com/office/drawing/2014/main" id="{38F0B343-11FD-4D41-AA88-5BE8FF0552B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271723">
            <a:off x="4800601" y="3943351"/>
            <a:ext cx="947738" cy="1578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8" name="Picture 17" descr="bgnen031 (hinh dong)">
            <a:extLst>
              <a:ext uri="{FF2B5EF4-FFF2-40B4-BE49-F238E27FC236}">
                <a16:creationId xmlns:a16="http://schemas.microsoft.com/office/drawing/2014/main" id="{2F89D2C0-16B0-493B-A926-F09A7EBAAC5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70295">
            <a:off x="1744266" y="3684985"/>
            <a:ext cx="947738" cy="1578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9" name="Picture 19" descr="bgnen032 (hinh dong)">
            <a:extLst>
              <a:ext uri="{FF2B5EF4-FFF2-40B4-BE49-F238E27FC236}">
                <a16:creationId xmlns:a16="http://schemas.microsoft.com/office/drawing/2014/main" id="{27226BA2-E5AC-447B-890A-B35E46055A1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2151" y="4057650"/>
            <a:ext cx="1375172" cy="109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0" name="Picture 21" descr="bgnen032 (hinh dong)">
            <a:extLst>
              <a:ext uri="{FF2B5EF4-FFF2-40B4-BE49-F238E27FC236}">
                <a16:creationId xmlns:a16="http://schemas.microsoft.com/office/drawing/2014/main" id="{A2266CF0-7683-4F5D-983D-B2E5581FB90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2151" y="857250"/>
            <a:ext cx="1375172" cy="109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4" name="Picture 2" descr="ghi chu">
            <a:extLst>
              <a:ext uri="{FF2B5EF4-FFF2-40B4-BE49-F238E27FC236}">
                <a16:creationId xmlns:a16="http://schemas.microsoft.com/office/drawing/2014/main" id="{8ED0EA5B-F577-47F8-A092-EDA2A3E1C7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2101" y="1028700"/>
            <a:ext cx="2407444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905" name="Rectangle 24">
            <a:extLst>
              <a:ext uri="{FF2B5EF4-FFF2-40B4-BE49-F238E27FC236}">
                <a16:creationId xmlns:a16="http://schemas.microsoft.com/office/drawing/2014/main" id="{B6BB7F92-E1BC-49B0-8A07-4955430EFF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9131" y="3292078"/>
            <a:ext cx="232756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350"/>
              <a:t> </a:t>
            </a:r>
          </a:p>
        </p:txBody>
      </p:sp>
      <p:sp>
        <p:nvSpPr>
          <p:cNvPr id="58371" name="Rectangle 3">
            <a:extLst>
              <a:ext uri="{FF2B5EF4-FFF2-40B4-BE49-F238E27FC236}">
                <a16:creationId xmlns:a16="http://schemas.microsoft.com/office/drawing/2014/main" id="{6080D420-2496-4696-9482-21E731D522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05050" y="1828866"/>
            <a:ext cx="1428750" cy="4183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000" b="1" dirty="0">
                <a:solidFill>
                  <a:srgbClr val="FF0000"/>
                </a:solidFill>
                <a:latin typeface=".VnMysticalH" panose="020B7200000000000000" pitchFamily="34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.VnMysticalH" panose="020B7200000000000000" pitchFamily="34" charset="0"/>
              </a:rPr>
              <a:t>K</a:t>
            </a:r>
            <a:r>
              <a:rPr lang="en-US" altLang="en-US" sz="3000" b="1" dirty="0" err="1">
                <a:solidFill>
                  <a:srgbClr val="FF0000"/>
                </a:solidFill>
                <a:latin typeface="Batang" panose="02030600000101010101" pitchFamily="18" charset="-127"/>
              </a:rPr>
              <a:t>í</a:t>
            </a:r>
            <a:r>
              <a:rPr lang="en-US" altLang="en-US" sz="3000" b="1" dirty="0" err="1">
                <a:solidFill>
                  <a:srgbClr val="FF0000"/>
                </a:solidFill>
                <a:latin typeface=".VnMysticalH" panose="020B7200000000000000" pitchFamily="34" charset="0"/>
              </a:rPr>
              <a:t>nh</a:t>
            </a:r>
            <a:r>
              <a:rPr lang="en-US" altLang="en-US" sz="3000" b="1" dirty="0">
                <a:solidFill>
                  <a:srgbClr val="FF0000"/>
                </a:solidFill>
                <a:latin typeface=".VnMysticalH" panose="020B7200000000000000" pitchFamily="34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.VnMysticalH" panose="020B7200000000000000" pitchFamily="34" charset="0"/>
              </a:rPr>
              <a:t>ch</a:t>
            </a:r>
            <a:r>
              <a:rPr lang="en-US" altLang="en-US" sz="3000" b="1" dirty="0" err="1">
                <a:solidFill>
                  <a:srgbClr val="FF0000"/>
                </a:solidFill>
                <a:latin typeface="Batang" panose="02030600000101010101" pitchFamily="18" charset="-127"/>
              </a:rPr>
              <a:t>ú</a:t>
            </a:r>
            <a:r>
              <a:rPr lang="en-US" altLang="en-US" sz="3000" b="1" dirty="0" err="1">
                <a:solidFill>
                  <a:srgbClr val="FF0000"/>
                </a:solidFill>
                <a:latin typeface=".VnMysticalH" panose="020B7200000000000000" pitchFamily="34" charset="0"/>
              </a:rPr>
              <a:t>c</a:t>
            </a:r>
            <a:r>
              <a:rPr lang="en-US" altLang="en-US" sz="3000" b="1" dirty="0">
                <a:solidFill>
                  <a:srgbClr val="FF0000"/>
                </a:solidFill>
                <a:latin typeface=".VnMysticalH" panose="020B7200000000000000" pitchFamily="34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.VnMysticalH" panose="020B7200000000000000" pitchFamily="34" charset="0"/>
              </a:rPr>
              <a:t>c</a:t>
            </a:r>
            <a:r>
              <a:rPr lang="en-US" altLang="en-US" sz="3000" b="1" dirty="0" err="1">
                <a:solidFill>
                  <a:srgbClr val="FF0000"/>
                </a:solidFill>
              </a:rPr>
              <a:t>á</a:t>
            </a:r>
            <a:r>
              <a:rPr lang="en-US" altLang="en-US" sz="3000" b="1" dirty="0" err="1">
                <a:solidFill>
                  <a:srgbClr val="FF0000"/>
                </a:solidFill>
                <a:latin typeface=".VnMysticalH" panose="020B7200000000000000" pitchFamily="34" charset="0"/>
              </a:rPr>
              <a:t>c</a:t>
            </a:r>
            <a:r>
              <a:rPr lang="en-US" altLang="en-US" sz="3000" b="1" dirty="0">
                <a:solidFill>
                  <a:srgbClr val="FF0000"/>
                </a:solidFill>
                <a:latin typeface=".VnMysticalH" panose="020B7200000000000000" pitchFamily="34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.VnMysticalH" panose="020B7200000000000000" pitchFamily="34" charset="0"/>
              </a:rPr>
              <a:t>c</a:t>
            </a:r>
            <a:r>
              <a:rPr lang="en-US" altLang="en-US" sz="3000" b="1" dirty="0" err="1">
                <a:solidFill>
                  <a:srgbClr val="FF0000"/>
                </a:solidFill>
                <a:latin typeface="Batang" panose="02030600000101010101" pitchFamily="18" charset="-127"/>
              </a:rPr>
              <a:t>ô</a:t>
            </a:r>
            <a:r>
              <a:rPr lang="en-US" altLang="en-US" sz="3000" b="1" dirty="0">
                <a:solidFill>
                  <a:srgbClr val="FF0000"/>
                </a:solidFill>
                <a:latin typeface=".VnMysticalH" panose="020B7200000000000000" pitchFamily="34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.VnMysticalH" panose="020B7200000000000000" pitchFamily="34" charset="0"/>
              </a:rPr>
              <a:t>v</a:t>
            </a:r>
            <a:r>
              <a:rPr lang="en-US" altLang="en-US" sz="3000" b="1" dirty="0" err="1">
                <a:solidFill>
                  <a:srgbClr val="FF0000"/>
                </a:solidFill>
                <a:latin typeface="Dotum" panose="020B0600000101010101" pitchFamily="34" charset="-127"/>
              </a:rPr>
              <a:t>à</a:t>
            </a:r>
            <a:r>
              <a:rPr lang="en-US" altLang="en-US" sz="3000" b="1" dirty="0">
                <a:solidFill>
                  <a:srgbClr val="FF0000"/>
                </a:solidFill>
                <a:latin typeface=".VnMysticalH" panose="020B7200000000000000" pitchFamily="34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.VnMysticalH" panose="020B7200000000000000" pitchFamily="34" charset="0"/>
              </a:rPr>
              <a:t>c</a:t>
            </a:r>
            <a:r>
              <a:rPr lang="en-US" altLang="en-US" sz="3000" b="1" dirty="0" err="1">
                <a:solidFill>
                  <a:srgbClr val="FF0000"/>
                </a:solidFill>
                <a:latin typeface="Dotum" panose="020B0600000101010101" pitchFamily="34" charset="-127"/>
              </a:rPr>
              <a:t>á</a:t>
            </a:r>
            <a:r>
              <a:rPr lang="en-US" altLang="en-US" sz="3000" b="1" dirty="0" err="1">
                <a:solidFill>
                  <a:srgbClr val="FF0000"/>
                </a:solidFill>
                <a:latin typeface=".VnMysticalH" panose="020B7200000000000000" pitchFamily="34" charset="0"/>
              </a:rPr>
              <a:t>c</a:t>
            </a:r>
            <a:r>
              <a:rPr lang="en-US" altLang="en-US" sz="3000" b="1" dirty="0">
                <a:solidFill>
                  <a:srgbClr val="FF0000"/>
                </a:solidFill>
                <a:latin typeface=".VnMysticalH" panose="020B7200000000000000" pitchFamily="34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.VnMysticalH" panose="020B7200000000000000" pitchFamily="34" charset="0"/>
              </a:rPr>
              <a:t>b</a:t>
            </a:r>
            <a:r>
              <a:rPr lang="en-US" altLang="en-US" sz="3000" b="1" dirty="0" err="1">
                <a:solidFill>
                  <a:srgbClr val="FF0000"/>
                </a:solidFill>
                <a:latin typeface="Dotum" panose="020B0600000101010101" pitchFamily="34" charset="-127"/>
              </a:rPr>
              <a:t>é</a:t>
            </a:r>
            <a:r>
              <a:rPr lang="en-US" altLang="en-US" sz="3000" b="1" dirty="0">
                <a:solidFill>
                  <a:srgbClr val="FF0000"/>
                </a:solidFill>
                <a:latin typeface="Dotum" panose="020B0600000101010101" pitchFamily="34" charset="-127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.VnMysticalH" panose="020B7200000000000000" pitchFamily="34" charset="0"/>
              </a:rPr>
              <a:t>khỏe</a:t>
            </a:r>
            <a:r>
              <a:rPr lang="en-US" altLang="en-US" sz="3000" b="1" dirty="0">
                <a:solidFill>
                  <a:srgbClr val="FF0000"/>
                </a:solidFill>
                <a:latin typeface=".VnMysticalH" panose="020B7200000000000000" pitchFamily="34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.VnMysticalH" panose="020B7200000000000000" pitchFamily="34" charset="0"/>
              </a:rPr>
              <a:t>manh</a:t>
            </a:r>
            <a:r>
              <a:rPr lang="en-US" altLang="en-US" sz="3000" b="1" dirty="0">
                <a:solidFill>
                  <a:srgbClr val="FF0000"/>
                </a:solidFill>
                <a:latin typeface=".VnMysticalH" panose="020B7200000000000000" pitchFamily="34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.VnMysticalH" panose="020B7200000000000000" pitchFamily="34" charset="0"/>
              </a:rPr>
              <a:t>hạnh</a:t>
            </a:r>
            <a:r>
              <a:rPr lang="en-US" altLang="en-US" sz="3000" b="1" dirty="0">
                <a:solidFill>
                  <a:srgbClr val="FF0000"/>
                </a:solidFill>
                <a:latin typeface=".VnMysticalH" panose="020B7200000000000000" pitchFamily="34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.VnMysticalH" panose="020B7200000000000000" pitchFamily="34" charset="0"/>
              </a:rPr>
              <a:t>ph</a:t>
            </a:r>
            <a:r>
              <a:rPr lang="en-US" altLang="en-US" sz="3000" b="1" dirty="0" err="1">
                <a:solidFill>
                  <a:srgbClr val="FF0000"/>
                </a:solidFill>
                <a:latin typeface="Dotum" panose="020B0600000101010101" pitchFamily="34" charset="-127"/>
              </a:rPr>
              <a:t>ú</a:t>
            </a:r>
            <a:r>
              <a:rPr lang="en-US" altLang="en-US" sz="3000" b="1" dirty="0" err="1">
                <a:solidFill>
                  <a:srgbClr val="FF0000"/>
                </a:solidFill>
                <a:latin typeface=".VnMysticalH" panose="020B7200000000000000" pitchFamily="34" charset="0"/>
              </a:rPr>
              <a:t>c</a:t>
            </a:r>
            <a:endParaRPr lang="en-US" altLang="en-US" sz="3000" b="1" i="1" dirty="0">
              <a:solidFill>
                <a:srgbClr val="FF0000"/>
              </a:solidFill>
              <a:latin typeface=".VnTime" panose="020B7200000000000000" pitchFamily="34" charset="0"/>
            </a:endParaRPr>
          </a:p>
        </p:txBody>
      </p:sp>
      <p:grpSp>
        <p:nvGrpSpPr>
          <p:cNvPr id="37907" name="Group 26">
            <a:extLst>
              <a:ext uri="{FF2B5EF4-FFF2-40B4-BE49-F238E27FC236}">
                <a16:creationId xmlns:a16="http://schemas.microsoft.com/office/drawing/2014/main" id="{777A5AA5-7AED-4F2D-84F5-EE54B988AE67}"/>
              </a:ext>
            </a:extLst>
          </p:cNvPr>
          <p:cNvGrpSpPr>
            <a:grpSpLocks/>
          </p:cNvGrpSpPr>
          <p:nvPr/>
        </p:nvGrpSpPr>
        <p:grpSpPr bwMode="auto">
          <a:xfrm>
            <a:off x="1143000" y="957758"/>
            <a:ext cx="6858000" cy="5143500"/>
            <a:chOff x="0" y="0"/>
            <a:chExt cx="5760" cy="4320"/>
          </a:xfrm>
        </p:grpSpPr>
        <p:pic>
          <p:nvPicPr>
            <p:cNvPr id="37916" name="Picture 27" descr="flower[1][1][1][1]">
              <a:extLst>
                <a:ext uri="{FF2B5EF4-FFF2-40B4-BE49-F238E27FC236}">
                  <a16:creationId xmlns:a16="http://schemas.microsoft.com/office/drawing/2014/main" id="{77DD78DD-FD5F-4C87-B832-F03BADEF374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917" name="Picture 28" descr="flower[1][1][1][1]">
              <a:extLst>
                <a:ext uri="{FF2B5EF4-FFF2-40B4-BE49-F238E27FC236}">
                  <a16:creationId xmlns:a16="http://schemas.microsoft.com/office/drawing/2014/main" id="{AA930A42-A91B-4CD3-A14C-5C4E4318EBA5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942"/>
              <a:ext cx="5760" cy="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918" name="Picture 29" descr="flower[1][1][1][1]">
              <a:extLst>
                <a:ext uri="{FF2B5EF4-FFF2-40B4-BE49-F238E27FC236}">
                  <a16:creationId xmlns:a16="http://schemas.microsoft.com/office/drawing/2014/main" id="{A7757EC3-08E2-4EC3-93D4-08989834C75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1971" y="1971"/>
              <a:ext cx="4320" cy="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919" name="Picture 30" descr="flower[1][1][1][1]">
              <a:extLst>
                <a:ext uri="{FF2B5EF4-FFF2-40B4-BE49-F238E27FC236}">
                  <a16:creationId xmlns:a16="http://schemas.microsoft.com/office/drawing/2014/main" id="{8235B3A7-FC97-4F16-8DF2-45701837E3FB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411" y="1971"/>
              <a:ext cx="4320" cy="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920" name="Picture 31" descr="012">
              <a:extLst>
                <a:ext uri="{FF2B5EF4-FFF2-40B4-BE49-F238E27FC236}">
                  <a16:creationId xmlns:a16="http://schemas.microsoft.com/office/drawing/2014/main" id="{1585AE54-FCE4-42FB-9C8B-5DE53A942EF8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816" cy="7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921" name="Picture 32" descr="012">
              <a:extLst>
                <a:ext uri="{FF2B5EF4-FFF2-40B4-BE49-F238E27FC236}">
                  <a16:creationId xmlns:a16="http://schemas.microsoft.com/office/drawing/2014/main" id="{E74B0729-49DE-452C-956F-35B3F34D1655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597"/>
              <a:ext cx="816" cy="7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922" name="Picture 33" descr="012">
              <a:extLst>
                <a:ext uri="{FF2B5EF4-FFF2-40B4-BE49-F238E27FC236}">
                  <a16:creationId xmlns:a16="http://schemas.microsoft.com/office/drawing/2014/main" id="{86E95F02-7174-4152-8FEB-68F4790DB084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4944" y="0"/>
              <a:ext cx="816" cy="7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923" name="Picture 34" descr="012">
              <a:extLst>
                <a:ext uri="{FF2B5EF4-FFF2-40B4-BE49-F238E27FC236}">
                  <a16:creationId xmlns:a16="http://schemas.microsoft.com/office/drawing/2014/main" id="{CC8DBF95-F665-4FC2-873D-AFA1F3600D9F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4944" y="3597"/>
              <a:ext cx="816" cy="7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3559" name="AutoShape 7">
            <a:extLst>
              <a:ext uri="{FF2B5EF4-FFF2-40B4-BE49-F238E27FC236}">
                <a16:creationId xmlns:a16="http://schemas.microsoft.com/office/drawing/2014/main" id="{02FFC03B-0FB6-4CDD-9A39-52D7C9A9A2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43300" y="1771650"/>
            <a:ext cx="742950" cy="628650"/>
          </a:xfrm>
          <a:prstGeom prst="star5">
            <a:avLst>
              <a:gd name="adj" fmla="val 11714"/>
              <a:gd name="hf" fmla="val 105146"/>
              <a:gd name="vf" fmla="val 110557"/>
            </a:avLst>
          </a:prstGeom>
          <a:noFill/>
          <a:ln w="57150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350">
              <a:latin typeface="Arial" charset="0"/>
              <a:cs typeface="Arial" charset="0"/>
            </a:endParaRPr>
          </a:p>
        </p:txBody>
      </p:sp>
      <p:sp>
        <p:nvSpPr>
          <p:cNvPr id="2" name="AutoShape 7">
            <a:extLst>
              <a:ext uri="{FF2B5EF4-FFF2-40B4-BE49-F238E27FC236}">
                <a16:creationId xmlns:a16="http://schemas.microsoft.com/office/drawing/2014/main" id="{E755EAB2-F33F-4C13-8FE0-E060CDAC1C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9100" y="3314700"/>
            <a:ext cx="742950" cy="628650"/>
          </a:xfrm>
          <a:prstGeom prst="star5">
            <a:avLst>
              <a:gd name="adj" fmla="val 11714"/>
              <a:gd name="hf" fmla="val 105146"/>
              <a:gd name="vf" fmla="val 110557"/>
            </a:avLst>
          </a:prstGeom>
          <a:noFill/>
          <a:ln w="57150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350">
              <a:latin typeface="Arial" charset="0"/>
              <a:cs typeface="Arial" charset="0"/>
            </a:endParaRPr>
          </a:p>
        </p:txBody>
      </p:sp>
      <p:sp>
        <p:nvSpPr>
          <p:cNvPr id="3" name="AutoShape 7">
            <a:extLst>
              <a:ext uri="{FF2B5EF4-FFF2-40B4-BE49-F238E27FC236}">
                <a16:creationId xmlns:a16="http://schemas.microsoft.com/office/drawing/2014/main" id="{1EDED1E1-4527-4384-BDC7-9A22526DD5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14550" y="3143250"/>
            <a:ext cx="742950" cy="628650"/>
          </a:xfrm>
          <a:prstGeom prst="star5">
            <a:avLst>
              <a:gd name="adj" fmla="val 11714"/>
              <a:gd name="hf" fmla="val 105146"/>
              <a:gd name="vf" fmla="val 110557"/>
            </a:avLst>
          </a:prstGeom>
          <a:noFill/>
          <a:ln w="57150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350">
              <a:latin typeface="Arial" charset="0"/>
              <a:cs typeface="Arial" charset="0"/>
            </a:endParaRPr>
          </a:p>
        </p:txBody>
      </p:sp>
      <p:pic>
        <p:nvPicPr>
          <p:cNvPr id="147493" name="3 Ngon Nen Lung Linh - Mat Ngoc Version 4.mp3">
            <a:hlinkClick r:id="" action="ppaction://media"/>
            <a:extLst>
              <a:ext uri="{FF2B5EF4-FFF2-40B4-BE49-F238E27FC236}">
                <a16:creationId xmlns:a16="http://schemas.microsoft.com/office/drawing/2014/main" id="{C021D12C-80A1-418F-98E0-067154CD9B79}"/>
              </a:ext>
            </a:extLst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700" y="331470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495" name="Do Ban - Xuan Trang.mp3">
            <a:hlinkClick r:id="" action="ppaction://media"/>
            <a:extLst>
              <a:ext uri="{FF2B5EF4-FFF2-40B4-BE49-F238E27FC236}">
                <a16:creationId xmlns:a16="http://schemas.microsoft.com/office/drawing/2014/main" id="{B269CEE1-A119-4E57-AD44-DCAB9D925752}"/>
              </a:ext>
            </a:extLst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700" y="331470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0" fill="hold"/>
                                        <p:tgtEl>
                                          <p:spTgt spid="583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0" fill="hold"/>
                                        <p:tgtEl>
                                          <p:spTgt spid="583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hac suoi chi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9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500" fill="hold"/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CC"/>
                                      </p:to>
                                    </p:animClr>
                                    <p:animClr clrSpc="rgb" dir="cw">
                                      <p:cBhvr>
                                        <p:cTn id="11" dur="500" fill="hold"/>
                                        <p:tgtEl>
                                          <p:spTgt spid="235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CC"/>
                                      </p:to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235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2355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9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CC"/>
                                      </p:to>
                                    </p:animClr>
                                    <p:animClr clrSpc="rgb" dir="cw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CC"/>
                                      </p:to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9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CC"/>
                                      </p:to>
                                    </p:animClr>
                                    <p:animClr clrSpc="rgb" dir="cw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CC"/>
                                      </p:to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507 0.28403 C -0.16407 0.28565 -0.17552 0.28796 -0.1882 0.2919 C -0.19098 0.29398 -0.19427 0.29537 -0.19653 0.29792 C -0.19861 0.30023 -0.19914 0.30301 -0.2007 0.30579 C -0.2066 0.31551 -0.21077 0.32616 -0.21736 0.33542 C -0.21962 0.34421 -0.22344 0.35255 -0.2257 0.36134 C -0.22639 0.36389 -0.22639 0.3669 -0.22778 0.36921 C -0.22917 0.37176 -0.23195 0.37315 -0.23403 0.375 C -0.23473 0.37917 -0.23473 0.3831 -0.23611 0.38704 C -0.23698 0.38935 -0.23924 0.39074 -0.24028 0.39305 C -0.24323 0.39861 -0.2467 0.40463 -0.24861 0.41088 C -0.24948 0.41342 -0.24948 0.4162 -0.2507 0.41875 C -0.25295 0.42292 -0.25903 0.43055 -0.25903 0.43079 C -0.26216 0.44259 -0.27049 0.45208 -0.27778 0.46227 C -0.28125 0.46736 -0.28264 0.47315 -0.28611 0.47824 C -0.2875 0.48009 -0.28924 0.48194 -0.29028 0.48403 C -0.29202 0.48796 -0.29202 0.49259 -0.29445 0.49606 C -0.29584 0.49792 -0.29757 0.49977 -0.29861 0.50185 C -0.29966 0.5037 -0.29966 0.50602 -0.3007 0.50787 C -0.30313 0.51204 -0.30747 0.51528 -0.30903 0.51967 C -0.3132 0.53148 -0.31302 0.54074 -0.32361 0.54745 C -0.32639 0.55139 -0.33039 0.55486 -0.33195 0.55949 C -0.33264 0.56134 -0.33282 0.56342 -0.33403 0.56528 C -0.33559 0.56759 -0.33854 0.56898 -0.34028 0.5713 C -0.34202 0.57384 -0.34271 0.57685 -0.34445 0.57917 C -0.35018 0.58704 -0.35104 0.58287 -0.35486 0.5912 C -0.36476 0.6125 -0.35382 0.5956 -0.3632 0.60903 C -0.36754 0.62546 -0.37882 0.63842 -0.3882 0.65255 C -0.39341 0.66042 -0.39427 0.66505 -0.40278 0.67037 C -0.41077 0.68171 -0.41771 0.6963 -0.42986 0.70417 C -0.43403 0.71574 -0.44445 0.72315 -0.45486 0.72986 C -0.46164 0.73403 -0.46719 0.74097 -0.47361 0.7456 C -0.52396 0.78264 -0.56511 0.76829 -0.63629 0.76944 C -0.64236 0.77106 -0.64879 0.7713 -0.65486 0.77338 C -0.66632 0.77755 -0.67639 0.78542 -0.6882 0.78935 C -0.70834 0.79583 -0.72986 0.79606 -0.7507 0.7993 C -0.78473 0.79861 -0.81875 0.79861 -0.85278 0.79722 C -0.88334 0.79583 -0.9158 0.78773 -0.94236 0.77338 C -0.96354 0.76204 -0.97969 0.74305 -1.00278 0.73588 C -1.01059 0.73009 -1.01476 0.7243 -1.02153 0.71805 C -1.02761 0.70069 -1.04636 0.69421 -1.05903 0.68217 C -1.07032 0.67153 -1.05955 0.67616 -1.07153 0.67245 C -1.07691 0.66481 -1.08039 0.65602 -1.08611 0.64861 C -1.09688 0.63495 -1.08854 0.65208 -1.09861 0.63264 C -1.09966 0.63102 -1.09948 0.6287 -1.1007 0.62685 C -1.10417 0.62106 -1.10955 0.61643 -1.1132 0.61088 C -1.11528 0.60764 -1.11736 0.6044 -1.11945 0.60092 C -1.12275 0.58889 -1.12587 0.57454 -1.13195 0.56342 C -1.13698 0.53472 -1.13698 0.5044 -1.14445 0.47616 C -1.14653 0.45625 -1.15278 0.43842 -1.15695 0.41875 C -1.1599 0.35532 -1.16111 0.3368 -1.16111 0.2581 C -1.16111 0.23333 -1.16875 0.17338 -1.14653 0.14514 C -1.14497 0.14051 -1.14427 0.13588 -1.14236 0.13148 C -1.1382 0.12222 -1.12743 0.11574 -1.12153 0.10764 C -1.1132 0.0963 -1.11372 0.09051 -1.09861 0.08588 C -1.08976 0.07963 -1.07726 0.07546 -1.06945 0.06805 C -1.06111 0.05995 -1.06598 0.06273 -1.05486 0.05995 C -0.98646 0.06134 -0.92292 0.06389 -0.85486 0.06204 C -0.8092 0.05486 -0.76146 0.06157 -0.71528 0.06389 C -0.70226 0.06805 -0.71354 0.06505 -0.69028 0.06805 C -0.66528 0.07106 -0.64045 0.07546 -0.61545 0.07778 C -0.60417 0.08125 -0.59323 0.08449 -0.58195 0.08773 C -0.57223 0.09074 -0.56285 0.0956 -0.55278 0.09768 C -0.54601 0.09907 -0.53889 0.09907 -0.53195 0.09977 C -0.51823 0.11273 -0.53247 0.09792 -0.52153 0.11342 C -0.51285 0.12616 -0.5 0.13773 -0.49028 0.1493 C -0.48212 0.15903 -0.48924 0.15417 -0.48403 0.16296 C -0.4816 0.16713 -0.4757 0.175 -0.4757 0.17523 C -0.46823 0.21157 -0.4724 0.18704 -0.4757 0.26805 C -0.47691 0.29838 -0.4908 0.3294 -0.51528 0.3493 C -0.52396 0.35648 -0.53525 0.36088 -0.54445 0.36713 C -0.55903 0.37708 -0.56893 0.3912 -0.58403 0.40092 C -0.59306 0.41759 -0.61233 0.42592 -0.62795 0.43657 C -0.64427 0.44768 -0.65955 0.46342 -0.67778 0.47222 C -0.68351 0.48055 -0.6908 0.48495 -0.7007 0.48796 C -0.70209 0.49005 -0.70278 0.49259 -0.70486 0.49398 C -0.70729 0.4956 -0.71059 0.49491 -0.7132 0.49606 C -0.71545 0.49699 -0.71719 0.49907 -0.71945 0.5 C -0.72379 0.50185 -0.73212 0.50301 -0.73611 0.50393 C -0.74879 0.50995 -0.754 0.51018 -0.76945 0.5118 C -0.83264 0.53194 -0.76719 0.5118 -0.95486 0.51574 C -0.96789 0.5162 -0.98594 0.5243 -0.99653 0.53171 C -0.99896 0.53333 -1.00018 0.53634 -1.00278 0.5375 C -1.0066 0.53958 -1.01164 0.53935 -1.01528 0.54167 C -1.02795 0.54977 -1.03802 0.55208 -1.05278 0.55555 C -1.05486 0.55671 -1.05729 0.55787 -1.05903 0.55949 C -1.06077 0.56111 -1.06129 0.56389 -1.0632 0.56528 C -1.075 0.575 -1.08976 0.58055 -1.1007 0.5912 C -1.10139 0.59305 -1.10122 0.5956 -1.10261 0.59699 C -1.10625 0.60046 -1.11528 0.60509 -1.11528 0.60532 C -1.12049 0.6125 -1.11771 0.60926 -1.12361 0.61481 " pathEditMode="relative" rAng="0" ptsTypes="ffffffffffffffffffffffffffffffffffffffffffffffffffffffffffffffffffffffffffffffffffffffffffA">
                                      <p:cBhvr>
                                        <p:cTn id="25" dur="3000" fill="hold"/>
                                        <p:tgtEl>
                                          <p:spTgt spid="921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903" y="14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27" presetID="0" presetClass="path" presetSubtype="0" repeatCount="5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5 0.00555 C -0.0592 0.00972 -0.046 0.01759 -0.03125 0.025 C -0.02066 0.03032 -0.0118 0.0331 -0.00208 0.04166 C 0.00556 0.05717 0.01302 0.07291 0.02292 0.08611 C 0.02483 0.09398 0.03073 0.10555 0.03542 0.11111 C 0.03924 0.1155 0.04445 0.11759 0.04792 0.12222 C 0.05261 0.12847 0.05539 0.13125 0.05834 0.13888 C 0.05938 0.14143 0.05903 0.1449 0.06042 0.14722 C 0.06198 0.14976 0.06476 0.15069 0.06667 0.15277 C 0.07865 0.16597 0.08854 0.17824 0.10417 0.18333 C 0.11129 0.18958 0.11667 0.19166 0.125 0.19444 C 0.16094 0.22314 0.19497 0.22731 0.23334 0.24444 C 0.24184 0.24814 0.25139 0.24606 0.26042 0.24722 C 0.31476 0.25347 0.24011 0.24838 0.35209 0.25277 C 0.38716 0.26064 0.39202 0.26064 0.43542 0.25833 C 0.45938 0.24768 0.48334 0.24444 0.50834 0.23888 C 0.5125 0.23796 0.51667 0.23703 0.52084 0.23611 C 0.525 0.23518 0.53334 0.23333 0.53334 0.23356 C 0.56875 0.23425 0.604 0.23425 0.63959 0.23611 C 0.65486 0.23703 0.68542 0.24166 0.68542 0.24189 C 0.69896 0.24768 0.71042 0.25046 0.725 0.25277 C 0.74549 0.2618 0.76598 0.26689 0.7875 0.26944 C 0.80712 0.27824 0.82743 0.28032 0.84792 0.28333 C 0.99966 0.28101 0.99098 0.2831 1.08125 0.27222 C 1.08941 0.26851 1.09792 0.26666 1.10625 0.26388 C 1.11372 0.25717 1.11025 0.25972 1.11667 0.25555 " pathEditMode="relative" rAng="0" ptsTypes="fffffffffffffffffffffffffA">
                                      <p:cBhvr>
                                        <p:cTn id="28" dur="5000" fill="hold"/>
                                        <p:tgtEl>
                                          <p:spTgt spid="921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583" y="13889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repeatCount="2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604 -0.14075 C 0.03524 -0.13334 0.04375 -0.12061 0.05312 -0.11598 C 0.06007 -0.11204 0.07396 -0.10602 0.07396 -0.10672 C 0.08351 -0.10672 0.18628 -0.10811 0.22187 -0.11598 C 0.24253 -0.12061 0.25729 -0.15 0.27604 -0.16459 C 0.29444 -0.1794 0.30434 -0.18125 0.32604 -0.18473 C 0.34392 -0.19862 0.3342 -0.19329 0.35521 -0.19931 C 0.38038 -0.21852 0.35503 -0.2007 0.38021 -0.21389 C 0.39167 -0.21991 0.38142 -0.21667 0.39271 -0.22848 C 0.39878 -0.2345 0.40503 -0.23936 0.41146 -0.24329 C 0.43715 -0.25857 0.46267 -0.27524 0.48854 -0.28727 C 0.50816 -0.31852 0.54305 -0.32663 0.56562 -0.33125 C 0.5908 -0.34329 0.61719 -0.3426 0.64271 -0.34584 C 0.6658 -0.35394 0.68819 -0.36112 0.71146 -0.36505 C 0.79132 -0.3625 0.81476 -0.36459 0.87396 -0.35047 C 0.89479 -0.33843 0.91267 -0.33056 0.93437 -0.32663 C 0.94323 -0.31922 0.96146 -0.31181 0.96146 -0.31112 C 0.9717 -0.29584 0.975 -0.26667 0.98229 -0.24329 C 0.9816 -0.22524 0.98437 -0.18658 0.97604 -0.16991 C 0.95781 -0.13195 0.91111 -0.11274 0.88854 -0.11135 C 0.84618 -0.10811 0.80382 -0.10811 0.76146 -0.10602 C 0.74271 -0.09144 0.72778 -0.09862 0.70729 -0.10139 C 0.68524 -0.09676 0.6684 -0.08264 0.64687 -0.07663 C 0.62153 -0.05672 0.59219 -0.05672 0.56562 -0.04746 C 0.55069 -0.03542 0.53559 -0.03542 0.51979 -0.03264 C 0.50243 -0.02477 0.4875 -0.01737 0.46979 -0.01343 C 0.45538 0.00925 0.46198 0.00254 0.45104 0.01134 C 0.44965 0.01597 0.44792 0.0206 0.44687 0.02592 C 0.44514 0.03518 0.44271 0.05532 0.44271 0.05462 C 0.44375 0.06851 0.44288 0.08518 0.44687 0.09444 C 0.47135 0.15185 0.5283 0.13657 0.55312 0.13842 C 0.56302 0.14375 0.5717 0.14907 0.58021 0.16319 C 0.58976 0.19652 0.58698 0.18125 0.59062 0.20717 C 0.58819 0.27384 0.58854 0.24583 0.58854 0.2905 " pathEditMode="relative" rAng="0" ptsTypes="fffffffffffffffffffffffffffffffffA">
                                      <p:cBhvr>
                                        <p:cTn id="30" dur="2000" fill="hold"/>
                                        <p:tgtEl>
                                          <p:spTgt spid="921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917" y="10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7493"/>
                </p:tgtEl>
              </p:cMediaNode>
            </p:audio>
            <p:audio>
              <p:cMediaNode>
                <p:cTn id="3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7495"/>
                </p:tgtEl>
              </p:cMediaNode>
            </p:audio>
          </p:childTnLst>
        </p:cTn>
      </p:par>
    </p:tnLst>
    <p:bldLst>
      <p:bldP spid="58371" grpId="0"/>
      <p:bldP spid="23559" grpId="0" animBg="1"/>
      <p:bldP spid="2" grpId="0" animBg="1"/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3" descr="WhitecornerFlow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958" y="857250"/>
            <a:ext cx="2257425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 descr="WhitecornerFlow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958" y="3874634"/>
            <a:ext cx="1804988" cy="230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3" descr="WhitecornerFlow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6650" y="857250"/>
            <a:ext cx="1657350" cy="225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3" descr="WhitecornerFlow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6575" y="4229100"/>
            <a:ext cx="2257425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6" name="Rectangle 8"/>
          <p:cNvSpPr>
            <a:spLocks noChangeArrowheads="1"/>
          </p:cNvSpPr>
          <p:nvPr/>
        </p:nvSpPr>
        <p:spPr bwMode="auto">
          <a:xfrm>
            <a:off x="2010486" y="1923482"/>
            <a:ext cx="5257800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sz="4050" b="1" i="1" dirty="0" err="1">
                <a:solidFill>
                  <a:srgbClr val="FF0000"/>
                </a:solidFill>
              </a:rPr>
              <a:t>Hoạt</a:t>
            </a:r>
            <a:r>
              <a:rPr lang="en-US" sz="4050" b="1" i="1" dirty="0">
                <a:solidFill>
                  <a:srgbClr val="FF0000"/>
                </a:solidFill>
              </a:rPr>
              <a:t> </a:t>
            </a:r>
            <a:r>
              <a:rPr lang="en-US" sz="4050" b="1" i="1" dirty="0" err="1">
                <a:solidFill>
                  <a:srgbClr val="FF0000"/>
                </a:solidFill>
              </a:rPr>
              <a:t>động</a:t>
            </a:r>
            <a:r>
              <a:rPr lang="en-US" sz="4050" b="1" i="1" dirty="0">
                <a:solidFill>
                  <a:srgbClr val="FF0000"/>
                </a:solidFill>
              </a:rPr>
              <a:t> 1: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sz="4050" b="1" i="1" dirty="0" err="1">
                <a:solidFill>
                  <a:srgbClr val="3333FF"/>
                </a:solidFill>
              </a:rPr>
              <a:t>Trò</a:t>
            </a:r>
            <a:r>
              <a:rPr lang="en-US" sz="4050" b="1" i="1" dirty="0">
                <a:solidFill>
                  <a:srgbClr val="3333FF"/>
                </a:solidFill>
              </a:rPr>
              <a:t> </a:t>
            </a:r>
            <a:r>
              <a:rPr lang="en-US" sz="4050" b="1" i="1" dirty="0" err="1">
                <a:solidFill>
                  <a:srgbClr val="3333FF"/>
                </a:solidFill>
              </a:rPr>
              <a:t>chuyện</a:t>
            </a:r>
            <a:r>
              <a:rPr lang="en-US" sz="4050" b="1" i="1" dirty="0">
                <a:solidFill>
                  <a:srgbClr val="3333FF"/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836FE9C-D72F-41C8-96D4-901DCFDE1A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000251" y="-1143002"/>
            <a:ext cx="5143500" cy="9144002"/>
          </a:xfrm>
          <a:prstGeom prst="rect">
            <a:avLst/>
          </a:prstGeom>
        </p:spPr>
      </p:pic>
      <p:sp>
        <p:nvSpPr>
          <p:cNvPr id="8194" name="AutoShape 2" descr="ANd9GcQDQy9f249W0qCCi7ehbWI6j7tOpbTx44JpPt66ofvz0SCGzDX2"/>
          <p:cNvSpPr>
            <a:spLocks noChangeAspect="1" noChangeArrowheads="1"/>
          </p:cNvSpPr>
          <p:nvPr/>
        </p:nvSpPr>
        <p:spPr bwMode="auto">
          <a:xfrm>
            <a:off x="4457700" y="331470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z="1350">
              <a:latin typeface="Times New Roman" pitchFamily="18" charset="0"/>
            </a:endParaRPr>
          </a:p>
        </p:txBody>
      </p:sp>
      <p:sp>
        <p:nvSpPr>
          <p:cNvPr id="8195" name="AutoShape 3" descr="ANd9GcQDQy9f249W0qCCi7ehbWI6j7tOpbTx44JpPt66ofvz0SCGzDX2"/>
          <p:cNvSpPr>
            <a:spLocks noChangeAspect="1" noChangeArrowheads="1"/>
          </p:cNvSpPr>
          <p:nvPr/>
        </p:nvSpPr>
        <p:spPr bwMode="auto">
          <a:xfrm>
            <a:off x="4457700" y="331470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z="1350">
              <a:latin typeface="Times New Roman" pitchFamily="18" charset="0"/>
            </a:endParaRPr>
          </a:p>
        </p:txBody>
      </p:sp>
      <p:sp>
        <p:nvSpPr>
          <p:cNvPr id="5123" name="Rectangle 2"/>
          <p:cNvSpPr>
            <a:spLocks noRot="1" noChangeArrowheads="1"/>
          </p:cNvSpPr>
          <p:nvPr/>
        </p:nvSpPr>
        <p:spPr bwMode="auto">
          <a:xfrm>
            <a:off x="1806575" y="1536700"/>
            <a:ext cx="542925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br>
              <a:rPr lang="en-US" sz="2700" b="1" i="1" dirty="0">
                <a:ln w="22225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</a:br>
            <a:br>
              <a:rPr lang="en-US" sz="2700" b="1" i="1" dirty="0">
                <a:ln w="22225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</a:br>
            <a:r>
              <a:rPr lang="en-US" sz="4950" b="1" i="1" dirty="0" err="1">
                <a:ln w="22225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Hoạt</a:t>
            </a:r>
            <a:r>
              <a:rPr lang="en-US" sz="4950" b="1" i="1" dirty="0">
                <a:ln w="22225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4950" b="1" i="1" dirty="0" err="1">
                <a:ln w="22225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động</a:t>
            </a:r>
            <a:r>
              <a:rPr lang="en-US" sz="4950" b="1" i="1" dirty="0">
                <a:ln w="22225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 2:</a:t>
            </a:r>
            <a:br>
              <a:rPr lang="en-US" sz="4950" b="1" i="1" dirty="0">
                <a:ln w="22225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</a:br>
            <a:r>
              <a:rPr lang="en-US" sz="4950" b="1" i="1" dirty="0" err="1">
                <a:ln w="22225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Ôn</a:t>
            </a:r>
            <a:r>
              <a:rPr lang="en-US" sz="4950" b="1" i="1" dirty="0">
                <a:ln w="22225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4950" b="1" i="1" dirty="0" err="1">
                <a:ln w="22225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nhận</a:t>
            </a:r>
            <a:r>
              <a:rPr lang="en-US" sz="4950" b="1" i="1" dirty="0">
                <a:ln w="22225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4950" b="1" i="1" dirty="0" err="1">
                <a:ln w="22225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biết</a:t>
            </a:r>
            <a:r>
              <a:rPr lang="en-US" sz="4950" b="1" i="1" dirty="0">
                <a:ln w="22225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4950" b="1" i="1" dirty="0" err="1">
                <a:ln w="22225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chữ</a:t>
            </a:r>
            <a:r>
              <a:rPr lang="en-US" sz="4950" b="1" i="1" dirty="0">
                <a:ln w="22225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4950" b="1" i="1" dirty="0" err="1">
                <a:ln w="22225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số</a:t>
            </a:r>
            <a:r>
              <a:rPr lang="en-US" sz="4950" b="1" i="1" dirty="0">
                <a:ln w="22225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 5</a:t>
            </a:r>
            <a:endParaRPr lang="en-US" sz="6600" b="1" i="1" dirty="0">
              <a:ln w="22225">
                <a:solidFill>
                  <a:schemeClr val="tx2">
                    <a:lumMod val="50000"/>
                  </a:schemeClr>
                </a:solidFill>
                <a:prstDash val="solid"/>
              </a:ln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 descr="butsapmau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33800" y="2590800"/>
            <a:ext cx="2743200" cy="1988641"/>
          </a:xfrm>
          <a:prstGeom prst="rect">
            <a:avLst/>
          </a:prstGeom>
          <a:noFill/>
        </p:spPr>
      </p:pic>
      <p:pic>
        <p:nvPicPr>
          <p:cNvPr id="7" name="Picture 9" descr="butsapmau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590800"/>
            <a:ext cx="2743200" cy="1988641"/>
          </a:xfrm>
          <a:prstGeom prst="rect">
            <a:avLst/>
          </a:prstGeom>
          <a:noFill/>
        </p:spPr>
      </p:pic>
      <p:pic>
        <p:nvPicPr>
          <p:cNvPr id="16" name="Picture 9" descr="butsapmau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19800" y="381000"/>
            <a:ext cx="2743200" cy="1988641"/>
          </a:xfrm>
          <a:prstGeom prst="rect">
            <a:avLst/>
          </a:prstGeom>
          <a:noFill/>
        </p:spPr>
      </p:pic>
      <p:pic>
        <p:nvPicPr>
          <p:cNvPr id="17" name="Picture 9" descr="butsapmau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95600" y="381000"/>
            <a:ext cx="2743200" cy="1988641"/>
          </a:xfrm>
          <a:prstGeom prst="rect">
            <a:avLst/>
          </a:prstGeom>
          <a:noFill/>
        </p:spPr>
      </p:pic>
      <p:pic>
        <p:nvPicPr>
          <p:cNvPr id="18" name="Picture 9" descr="butsapmau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04800"/>
            <a:ext cx="2743200" cy="1988641"/>
          </a:xfrm>
          <a:prstGeom prst="rect">
            <a:avLst/>
          </a:prstGeom>
          <a:noFill/>
        </p:spPr>
      </p:pic>
      <p:sp>
        <p:nvSpPr>
          <p:cNvPr id="31" name="TextBox 30"/>
          <p:cNvSpPr txBox="1"/>
          <p:nvPr/>
        </p:nvSpPr>
        <p:spPr>
          <a:xfrm>
            <a:off x="7467600" y="5181600"/>
            <a:ext cx="1676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002060"/>
                </a:solidFill>
                <a:latin typeface="Arial Black" pitchFamily="34" charset="0"/>
              </a:rPr>
              <a:t>5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715000" y="5288340"/>
            <a:ext cx="1676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FF0000"/>
                </a:solidFill>
                <a:latin typeface="Arial Black" pitchFamily="34" charset="0"/>
              </a:rPr>
              <a:t>4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33400" y="5212140"/>
            <a:ext cx="1676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FFFF00"/>
                </a:solidFill>
                <a:latin typeface="Arial Black" pitchFamily="34" charset="0"/>
              </a:rPr>
              <a:t>1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981200" y="5212140"/>
            <a:ext cx="1676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latin typeface="Arial Black" pitchFamily="34" charset="0"/>
              </a:rPr>
              <a:t>2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810000" y="5288340"/>
            <a:ext cx="1676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92D050"/>
                </a:solidFill>
                <a:latin typeface="Arial Black" pitchFamily="34" charset="0"/>
              </a:rPr>
              <a:t>3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59259E-6 L -0.05 -0.38102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00" y="-19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1" grpId="1"/>
      <p:bldP spid="32" grpId="0"/>
      <p:bldP spid="32" grpId="1"/>
      <p:bldP spid="33" grpId="0"/>
      <p:bldP spid="33" grpId="1"/>
      <p:bldP spid="34" grpId="0"/>
      <p:bldP spid="34" grpId="1"/>
      <p:bldP spid="35" grpId="0"/>
      <p:bldP spid="35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8" descr="[312200814268]gau ho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381000"/>
            <a:ext cx="1943100" cy="2057400"/>
          </a:xfrm>
          <a:prstGeom prst="rect">
            <a:avLst/>
          </a:prstGeom>
          <a:noFill/>
        </p:spPr>
      </p:pic>
      <p:pic>
        <p:nvPicPr>
          <p:cNvPr id="3" name="Picture 28" descr="[312200814268]gau ho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24200" y="3124200"/>
            <a:ext cx="1943100" cy="2057400"/>
          </a:xfrm>
          <a:prstGeom prst="rect">
            <a:avLst/>
          </a:prstGeom>
          <a:noFill/>
        </p:spPr>
      </p:pic>
      <p:pic>
        <p:nvPicPr>
          <p:cNvPr id="5" name="Picture 28" descr="[312200814268]gau ho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048000"/>
            <a:ext cx="1943100" cy="2057400"/>
          </a:xfrm>
          <a:prstGeom prst="rect">
            <a:avLst/>
          </a:prstGeom>
          <a:noFill/>
        </p:spPr>
      </p:pic>
      <p:pic>
        <p:nvPicPr>
          <p:cNvPr id="6" name="Picture 28" descr="[312200814268]gau ho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6600" y="381000"/>
            <a:ext cx="1943100" cy="2057400"/>
          </a:xfrm>
          <a:prstGeom prst="rect">
            <a:avLst/>
          </a:prstGeom>
          <a:noFill/>
        </p:spPr>
      </p:pic>
      <p:pic>
        <p:nvPicPr>
          <p:cNvPr id="7" name="Picture 28" descr="[312200814268]gau ho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72200" y="381000"/>
            <a:ext cx="1943100" cy="20574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6019800" y="3352800"/>
            <a:ext cx="12192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0" dirty="0">
                <a:solidFill>
                  <a:srgbClr val="00B0F0"/>
                </a:solidFill>
                <a:latin typeface="Arial Black" pitchFamily="34" charset="0"/>
              </a:rPr>
              <a:t>5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Admin\Downloads\yaris_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33400" y="228600"/>
            <a:ext cx="3048000" cy="2357120"/>
          </a:xfrm>
          <a:prstGeom prst="rect">
            <a:avLst/>
          </a:prstGeom>
          <a:noFill/>
        </p:spPr>
      </p:pic>
      <p:pic>
        <p:nvPicPr>
          <p:cNvPr id="5" name="Picture 2" descr="C:\Users\Admin\Downloads\yaris_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48400" y="2590800"/>
            <a:ext cx="2895600" cy="2239264"/>
          </a:xfrm>
          <a:prstGeom prst="rect">
            <a:avLst/>
          </a:prstGeom>
          <a:noFill/>
        </p:spPr>
      </p:pic>
      <p:pic>
        <p:nvPicPr>
          <p:cNvPr id="6" name="Picture 2" descr="C:\Users\Admin\Downloads\yaris_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95600" y="2667000"/>
            <a:ext cx="3048000" cy="2357120"/>
          </a:xfrm>
          <a:prstGeom prst="rect">
            <a:avLst/>
          </a:prstGeom>
          <a:noFill/>
        </p:spPr>
      </p:pic>
      <p:pic>
        <p:nvPicPr>
          <p:cNvPr id="7" name="Picture 2" descr="C:\Users\Admin\Downloads\yaris_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2743200"/>
            <a:ext cx="3054569" cy="2362200"/>
          </a:xfrm>
          <a:prstGeom prst="rect">
            <a:avLst/>
          </a:prstGeom>
          <a:noFill/>
        </p:spPr>
      </p:pic>
      <p:pic>
        <p:nvPicPr>
          <p:cNvPr id="8" name="Picture 2" descr="C:\Users\Admin\Downloads\yaris_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86400" y="0"/>
            <a:ext cx="3048000" cy="2357120"/>
          </a:xfrm>
          <a:prstGeom prst="rect">
            <a:avLst/>
          </a:prstGeom>
          <a:noFill/>
        </p:spPr>
      </p:pic>
      <p:grpSp>
        <p:nvGrpSpPr>
          <p:cNvPr id="18" name="Group 17"/>
          <p:cNvGrpSpPr/>
          <p:nvPr/>
        </p:nvGrpSpPr>
        <p:grpSpPr>
          <a:xfrm>
            <a:off x="3124200" y="4876800"/>
            <a:ext cx="2209800" cy="1752600"/>
            <a:chOff x="3124200" y="4876800"/>
            <a:chExt cx="2209800" cy="1752600"/>
          </a:xfrm>
        </p:grpSpPr>
        <p:sp>
          <p:nvSpPr>
            <p:cNvPr id="16" name="Oval 15"/>
            <p:cNvSpPr/>
            <p:nvPr/>
          </p:nvSpPr>
          <p:spPr>
            <a:xfrm>
              <a:off x="3124200" y="4876800"/>
              <a:ext cx="2209800" cy="17526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733800" y="5029200"/>
              <a:ext cx="9144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dirty="0">
                  <a:solidFill>
                    <a:srgbClr val="FF0000"/>
                  </a:solidFill>
                  <a:latin typeface="Arial Black" pitchFamily="34" charset="0"/>
                </a:rPr>
                <a:t>5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6" name="Picture 4" descr="wmf_flowers_001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4678"/>
            <a:ext cx="9144000" cy="5314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51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2111828" y="2686050"/>
            <a:ext cx="5486400" cy="2400300"/>
          </a:xfrm>
          <a:noFill/>
          <a:ln/>
        </p:spPr>
        <p:txBody>
          <a:bodyPr/>
          <a:lstStyle/>
          <a:p>
            <a:pPr marL="0" indent="0" algn="ctr">
              <a:buNone/>
            </a:pPr>
            <a:r>
              <a:rPr lang="en-US" sz="3300" b="1" i="1" dirty="0" err="1">
                <a:solidFill>
                  <a:srgbClr val="FF0000"/>
                </a:solidFill>
              </a:rPr>
              <a:t>Hoạt</a:t>
            </a:r>
            <a:r>
              <a:rPr lang="en-US" sz="3300" b="1" i="1" dirty="0">
                <a:solidFill>
                  <a:srgbClr val="FF0000"/>
                </a:solidFill>
              </a:rPr>
              <a:t> </a:t>
            </a:r>
            <a:r>
              <a:rPr lang="en-US" sz="3300" b="1" i="1" dirty="0" err="1">
                <a:solidFill>
                  <a:srgbClr val="FF0000"/>
                </a:solidFill>
              </a:rPr>
              <a:t>động</a:t>
            </a:r>
            <a:r>
              <a:rPr lang="en-US" sz="3300" b="1" i="1" dirty="0">
                <a:solidFill>
                  <a:srgbClr val="FF0000"/>
                </a:solidFill>
              </a:rPr>
              <a:t> 3:</a:t>
            </a:r>
          </a:p>
          <a:p>
            <a:pPr marL="0" indent="0" algn="ctr">
              <a:buNone/>
            </a:pPr>
            <a:r>
              <a:rPr lang="en-US" sz="3300" b="1" i="1" dirty="0" err="1">
                <a:solidFill>
                  <a:srgbClr val="FF0000"/>
                </a:solidFill>
              </a:rPr>
              <a:t>Ôn</a:t>
            </a:r>
            <a:r>
              <a:rPr lang="en-US" sz="3300" b="1" i="1" dirty="0">
                <a:solidFill>
                  <a:srgbClr val="FF0000"/>
                </a:solidFill>
              </a:rPr>
              <a:t> them </a:t>
            </a:r>
            <a:r>
              <a:rPr lang="en-US" sz="3300" b="1" i="1" dirty="0" err="1">
                <a:solidFill>
                  <a:srgbClr val="FF0000"/>
                </a:solidFill>
              </a:rPr>
              <a:t>bớt</a:t>
            </a:r>
            <a:r>
              <a:rPr lang="en-US" sz="3300" b="1" i="1" dirty="0">
                <a:solidFill>
                  <a:srgbClr val="FF0000"/>
                </a:solidFill>
              </a:rPr>
              <a:t> </a:t>
            </a:r>
            <a:r>
              <a:rPr lang="en-US" sz="3300" b="1" i="1" dirty="0" err="1">
                <a:solidFill>
                  <a:srgbClr val="FF0000"/>
                </a:solidFill>
              </a:rPr>
              <a:t>trong</a:t>
            </a:r>
            <a:r>
              <a:rPr lang="en-US" sz="3300" b="1" i="1" dirty="0">
                <a:solidFill>
                  <a:srgbClr val="FF0000"/>
                </a:solidFill>
              </a:rPr>
              <a:t> </a:t>
            </a:r>
            <a:r>
              <a:rPr lang="en-US" sz="3300" b="1" i="1" dirty="0" err="1">
                <a:solidFill>
                  <a:srgbClr val="FF0000"/>
                </a:solidFill>
              </a:rPr>
              <a:t>phạm</a:t>
            </a:r>
            <a:r>
              <a:rPr lang="en-US" sz="3300" b="1" i="1" dirty="0">
                <a:solidFill>
                  <a:srgbClr val="FF0000"/>
                </a:solidFill>
              </a:rPr>
              <a:t> vi 5.</a:t>
            </a:r>
          </a:p>
        </p:txBody>
      </p:sp>
    </p:spTree>
    <p:extLst>
      <p:ext uri="{BB962C8B-B14F-4D97-AF65-F5344CB8AC3E}">
        <p14:creationId xmlns:p14="http://schemas.microsoft.com/office/powerpoint/2010/main" val="4041355022"/>
      </p:ext>
    </p:extLst>
  </p:cSld>
  <p:clrMapOvr>
    <a:masterClrMapping/>
  </p:clrMapOvr>
  <p:transition spd="slow">
    <p:randomBar dir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8" descr="[312200814268]gau ho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1200" y="990600"/>
            <a:ext cx="1295400" cy="1371600"/>
          </a:xfrm>
          <a:prstGeom prst="rect">
            <a:avLst/>
          </a:prstGeom>
          <a:noFill/>
        </p:spPr>
      </p:pic>
      <p:pic>
        <p:nvPicPr>
          <p:cNvPr id="5" name="Picture 28" descr="[312200814268]gau ho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67200" y="990600"/>
            <a:ext cx="1295400" cy="1371600"/>
          </a:xfrm>
          <a:prstGeom prst="rect">
            <a:avLst/>
          </a:prstGeom>
          <a:noFill/>
        </p:spPr>
      </p:pic>
      <p:pic>
        <p:nvPicPr>
          <p:cNvPr id="6" name="Picture 28" descr="[312200814268]gau ho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19400" y="990600"/>
            <a:ext cx="1295400" cy="1371600"/>
          </a:xfrm>
          <a:prstGeom prst="rect">
            <a:avLst/>
          </a:prstGeom>
          <a:noFill/>
        </p:spPr>
      </p:pic>
      <p:pic>
        <p:nvPicPr>
          <p:cNvPr id="7" name="Picture 28" descr="[312200814268]gau ho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990600"/>
            <a:ext cx="1295400" cy="1371600"/>
          </a:xfrm>
          <a:prstGeom prst="rect">
            <a:avLst/>
          </a:prstGeom>
          <a:noFill/>
        </p:spPr>
      </p:pic>
      <p:pic>
        <p:nvPicPr>
          <p:cNvPr id="8" name="Picture 28" descr="[312200814268]gau ho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14400"/>
            <a:ext cx="1295400" cy="13716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7467600" y="838200"/>
            <a:ext cx="1066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latin typeface="Arial Black" pitchFamily="34" charset="0"/>
                <a:cs typeface="Times New Roman" pitchFamily="18" charset="0"/>
              </a:rPr>
              <a:t>5</a:t>
            </a:r>
          </a:p>
        </p:txBody>
      </p:sp>
      <p:pic>
        <p:nvPicPr>
          <p:cNvPr id="10" name="Picture 9" descr="butsapmau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48400" y="7924800"/>
            <a:ext cx="1447800" cy="1906702"/>
          </a:xfrm>
          <a:prstGeom prst="rect">
            <a:avLst/>
          </a:prstGeom>
          <a:noFill/>
        </p:spPr>
      </p:pic>
      <p:pic>
        <p:nvPicPr>
          <p:cNvPr id="11" name="Picture 9" descr="butsapmau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67200" y="3733800"/>
            <a:ext cx="1447800" cy="1906702"/>
          </a:xfrm>
          <a:prstGeom prst="rect">
            <a:avLst/>
          </a:prstGeom>
          <a:noFill/>
        </p:spPr>
      </p:pic>
      <p:pic>
        <p:nvPicPr>
          <p:cNvPr id="12" name="Picture 9" descr="butsapmau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19400" y="3657600"/>
            <a:ext cx="1295400" cy="1705996"/>
          </a:xfrm>
          <a:prstGeom prst="rect">
            <a:avLst/>
          </a:prstGeom>
          <a:noFill/>
        </p:spPr>
      </p:pic>
      <p:pic>
        <p:nvPicPr>
          <p:cNvPr id="13" name="Picture 9" descr="butsapmau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95400" y="3581400"/>
            <a:ext cx="1447800" cy="1906702"/>
          </a:xfrm>
          <a:prstGeom prst="rect">
            <a:avLst/>
          </a:prstGeom>
          <a:noFill/>
        </p:spPr>
      </p:pic>
      <p:sp>
        <p:nvSpPr>
          <p:cNvPr id="16" name="Rectangle 15"/>
          <p:cNvSpPr/>
          <p:nvPr/>
        </p:nvSpPr>
        <p:spPr>
          <a:xfrm>
            <a:off x="7696200" y="3810000"/>
            <a:ext cx="121684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600" b="1" dirty="0">
                <a:latin typeface="Arial Black" pitchFamily="34" charset="0"/>
                <a:cs typeface="Times New Roman" pitchFamily="18" charset="0"/>
              </a:rPr>
              <a:t>4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772400" y="3733800"/>
            <a:ext cx="100540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9600" b="1" dirty="0">
                <a:latin typeface="Arial Black" pitchFamily="34" charset="0"/>
                <a:cs typeface="Times New Roman" pitchFamily="18" charset="0"/>
              </a:rPr>
              <a:t>5</a:t>
            </a:r>
          </a:p>
        </p:txBody>
      </p:sp>
      <p:pic>
        <p:nvPicPr>
          <p:cNvPr id="15" name="Picture 14" descr="butsapmau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43600" y="3733800"/>
            <a:ext cx="1371600" cy="1806349"/>
          </a:xfrm>
          <a:prstGeom prst="rect">
            <a:avLst/>
          </a:prstGeom>
          <a:noFill/>
        </p:spPr>
      </p:pic>
      <p:sp>
        <p:nvSpPr>
          <p:cNvPr id="18" name="TextBox 17"/>
          <p:cNvSpPr txBox="1"/>
          <p:nvPr/>
        </p:nvSpPr>
        <p:spPr>
          <a:xfrm>
            <a:off x="7543800" y="762000"/>
            <a:ext cx="990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latin typeface="Arial Black" pitchFamily="34" charset="0"/>
              </a:rPr>
              <a:t>4</a:t>
            </a:r>
          </a:p>
        </p:txBody>
      </p:sp>
      <p:pic>
        <p:nvPicPr>
          <p:cNvPr id="24" name="Picture 9" descr="butsapmau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581400"/>
            <a:ext cx="1447800" cy="1906702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8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8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9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8" presetClass="exit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0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9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9" grpId="2"/>
      <p:bldP spid="16" grpId="0"/>
      <p:bldP spid="16" grpId="1"/>
      <p:bldP spid="17" grpId="0"/>
      <p:bldP spid="18" grpId="0"/>
      <p:bldP spid="18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8" descr="[312200814268]gau ho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90600"/>
            <a:ext cx="1295400" cy="1371600"/>
          </a:xfrm>
          <a:prstGeom prst="rect">
            <a:avLst/>
          </a:prstGeom>
          <a:noFill/>
        </p:spPr>
      </p:pic>
      <p:pic>
        <p:nvPicPr>
          <p:cNvPr id="5" name="Picture 28" descr="[312200814268]gau ho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990600"/>
            <a:ext cx="1295400" cy="1371600"/>
          </a:xfrm>
          <a:prstGeom prst="rect">
            <a:avLst/>
          </a:prstGeom>
          <a:noFill/>
        </p:spPr>
      </p:pic>
      <p:pic>
        <p:nvPicPr>
          <p:cNvPr id="6" name="Picture 28" descr="[312200814268]gau ho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05200" y="990600"/>
            <a:ext cx="1295400" cy="1371600"/>
          </a:xfrm>
          <a:prstGeom prst="rect">
            <a:avLst/>
          </a:prstGeom>
          <a:noFill/>
        </p:spPr>
      </p:pic>
      <p:pic>
        <p:nvPicPr>
          <p:cNvPr id="7" name="Picture 28" descr="[312200814268]gau ho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05400" y="1066800"/>
            <a:ext cx="1295400" cy="1371600"/>
          </a:xfrm>
          <a:prstGeom prst="rect">
            <a:avLst/>
          </a:prstGeom>
          <a:noFill/>
        </p:spPr>
      </p:pic>
      <p:pic>
        <p:nvPicPr>
          <p:cNvPr id="8" name="Picture 28" descr="[312200814268]gau ho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29400" y="990600"/>
            <a:ext cx="1295400" cy="1371600"/>
          </a:xfrm>
          <a:prstGeom prst="rect">
            <a:avLst/>
          </a:prstGeom>
          <a:noFill/>
        </p:spPr>
      </p:pic>
      <p:pic>
        <p:nvPicPr>
          <p:cNvPr id="10" name="Picture 9" descr="butsapmau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3733800"/>
            <a:ext cx="1371600" cy="1806349"/>
          </a:xfrm>
          <a:prstGeom prst="rect">
            <a:avLst/>
          </a:prstGeom>
          <a:noFill/>
        </p:spPr>
      </p:pic>
      <p:pic>
        <p:nvPicPr>
          <p:cNvPr id="11" name="Picture 9" descr="butsapmau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0" y="3581400"/>
            <a:ext cx="1371600" cy="1806349"/>
          </a:xfrm>
          <a:prstGeom prst="rect">
            <a:avLst/>
          </a:prstGeom>
          <a:noFill/>
        </p:spPr>
      </p:pic>
      <p:pic>
        <p:nvPicPr>
          <p:cNvPr id="12" name="Picture 9" descr="butsapmau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95600" y="3581400"/>
            <a:ext cx="1371600" cy="1806349"/>
          </a:xfrm>
          <a:prstGeom prst="rect">
            <a:avLst/>
          </a:prstGeom>
          <a:noFill/>
        </p:spPr>
      </p:pic>
      <p:pic>
        <p:nvPicPr>
          <p:cNvPr id="13" name="Picture 9" descr="butsapmau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19600" y="3505200"/>
            <a:ext cx="1371600" cy="1806349"/>
          </a:xfrm>
          <a:prstGeom prst="rect">
            <a:avLst/>
          </a:prstGeom>
          <a:noFill/>
        </p:spPr>
      </p:pic>
      <p:pic>
        <p:nvPicPr>
          <p:cNvPr id="14" name="Picture 9" descr="butsapmau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43600" y="3429000"/>
            <a:ext cx="1371600" cy="1806349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7924800" y="990600"/>
            <a:ext cx="100540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>
                <a:latin typeface="Arial Black" pitchFamily="34" charset="0"/>
              </a:rPr>
              <a:t>5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772400" y="3581400"/>
            <a:ext cx="100540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dirty="0">
                <a:latin typeface="Arial Black" pitchFamily="34" charset="0"/>
              </a:rPr>
              <a:t>5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772400" y="1066800"/>
            <a:ext cx="1371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latin typeface="Arial Black" pitchFamily="34" charset="0"/>
              </a:rPr>
              <a:t>3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924800" y="990600"/>
            <a:ext cx="1219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latin typeface="Arial Black" pitchFamily="34" charset="0"/>
              </a:rPr>
              <a:t>1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64" dur="1"/>
                                        <p:tgtEl>
                                          <p:spTgt spid="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4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67" dur="1"/>
                                        <p:tgtEl>
                                          <p:spTgt spid="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8" presetClass="exit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16" grpId="0"/>
      <p:bldP spid="17" grpId="0"/>
      <p:bldP spid="17" grpId="1"/>
      <p:bldP spid="1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218</TotalTime>
  <Words>105</Words>
  <Application>Microsoft Office PowerPoint</Application>
  <PresentationFormat>On-screen Show (4:3)</PresentationFormat>
  <Paragraphs>30</Paragraphs>
  <Slides>12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Batang</vt:lpstr>
      <vt:lpstr>Dotum</vt:lpstr>
      <vt:lpstr>.VnMysticalH</vt:lpstr>
      <vt:lpstr>.VnTime</vt:lpstr>
      <vt:lpstr>Arial</vt:lpstr>
      <vt:lpstr>Arial Black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BMT</cp:lastModifiedBy>
  <cp:revision>32</cp:revision>
  <dcterms:created xsi:type="dcterms:W3CDTF">2014-09-13T13:07:30Z</dcterms:created>
  <dcterms:modified xsi:type="dcterms:W3CDTF">2025-04-19T09:41:57Z</dcterms:modified>
</cp:coreProperties>
</file>