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8" r:id="rId2"/>
    <p:sldId id="275" r:id="rId3"/>
    <p:sldId id="281" r:id="rId4"/>
    <p:sldId id="274" r:id="rId5"/>
    <p:sldId id="257" r:id="rId6"/>
    <p:sldId id="269" r:id="rId7"/>
    <p:sldId id="259" r:id="rId8"/>
    <p:sldId id="260" r:id="rId9"/>
    <p:sldId id="261" r:id="rId10"/>
    <p:sldId id="271" r:id="rId11"/>
    <p:sldId id="270" r:id="rId12"/>
    <p:sldId id="266" r:id="rId13"/>
    <p:sldId id="267" r:id="rId14"/>
    <p:sldId id="268" r:id="rId15"/>
    <p:sldId id="276" r:id="rId16"/>
    <p:sldId id="279" r:id="rId17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756" autoAdjust="0"/>
  </p:normalViewPr>
  <p:slideViewPr>
    <p:cSldViewPr>
      <p:cViewPr varScale="1">
        <p:scale>
          <a:sx n="42" d="100"/>
          <a:sy n="42" d="100"/>
        </p:scale>
        <p:origin x="161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7D7F3-144C-4F39-A212-F5CC57B20E8F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93C347-0223-4E6F-9409-EE9956E095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3063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C6596-9BF6-4A27-B90C-7BBC5B47A179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4831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3C347-0223-4E6F-9409-EE9956E09558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1172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685CE-AFC6-4998-9E75-C5F3B7A31DA8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189B-6BFF-4ABD-A3B1-9EA4A166DB9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6753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685CE-AFC6-4998-9E75-C5F3B7A31DA8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189B-6BFF-4ABD-A3B1-9EA4A166DB9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6069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685CE-AFC6-4998-9E75-C5F3B7A31DA8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189B-6BFF-4ABD-A3B1-9EA4A166DB9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5360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685CE-AFC6-4998-9E75-C5F3B7A31DA8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189B-6BFF-4ABD-A3B1-9EA4A166DB9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5550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685CE-AFC6-4998-9E75-C5F3B7A31DA8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189B-6BFF-4ABD-A3B1-9EA4A166DB9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0759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685CE-AFC6-4998-9E75-C5F3B7A31DA8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189B-6BFF-4ABD-A3B1-9EA4A166DB9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5711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685CE-AFC6-4998-9E75-C5F3B7A31DA8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189B-6BFF-4ABD-A3B1-9EA4A166DB9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276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685CE-AFC6-4998-9E75-C5F3B7A31DA8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189B-6BFF-4ABD-A3B1-9EA4A166DB9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2835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685CE-AFC6-4998-9E75-C5F3B7A31DA8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189B-6BFF-4ABD-A3B1-9EA4A166DB9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0404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685CE-AFC6-4998-9E75-C5F3B7A31DA8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189B-6BFF-4ABD-A3B1-9EA4A166DB9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1954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685CE-AFC6-4998-9E75-C5F3B7A31DA8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189B-6BFF-4ABD-A3B1-9EA4A166DB9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356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685CE-AFC6-4998-9E75-C5F3B7A31DA8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D189B-6BFF-4ABD-A3B1-9EA4A166DB9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1632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image" Target="../media/image7.png"/><Relationship Id="rId3" Type="http://schemas.microsoft.com/office/2007/relationships/media" Target="../media/media1.mp3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audio" Target="file:///G:\Tiet%2011%20-%20Lop%208\Xuan%20ve%20tren%20ban%20em.mp3" TargetMode="External"/><Relationship Id="rId16" Type="http://schemas.openxmlformats.org/officeDocument/2006/relationships/image" Target="../media/image10.emf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.png"/><Relationship Id="rId10" Type="http://schemas.openxmlformats.org/officeDocument/2006/relationships/image" Target="../media/image4.emf"/><Relationship Id="rId4" Type="http://schemas.openxmlformats.org/officeDocument/2006/relationships/audio" Target="../media/media1.mp3"/><Relationship Id="rId9" Type="http://schemas.openxmlformats.org/officeDocument/2006/relationships/image" Target="../media/image3.emf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emf"/><Relationship Id="rId12" Type="http://schemas.openxmlformats.org/officeDocument/2006/relationships/image" Target="../media/image9.png"/><Relationship Id="rId2" Type="http://schemas.openxmlformats.org/officeDocument/2006/relationships/audio" Target="file:///G:\Tiet%2011%20-%20Lop%208\Xuan%20ve%20tren%20ban%20em.mp3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3.emf"/><Relationship Id="rId11" Type="http://schemas.openxmlformats.org/officeDocument/2006/relationships/image" Target="../media/image8.png"/><Relationship Id="rId5" Type="http://schemas.openxmlformats.org/officeDocument/2006/relationships/image" Target="../media/image2.gif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7" descr="C:\Users\Home\Documents\19-07-08_Yvette_GirlyGirl\Yvette_GG_Wrap1.png"/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12576" y="2200275"/>
            <a:ext cx="10058400" cy="4650584"/>
          </a:xfrm>
          <a:prstGeom prst="rect">
            <a:avLst/>
          </a:prstGeom>
          <a:noFill/>
        </p:spPr>
      </p:pic>
      <p:pic>
        <p:nvPicPr>
          <p:cNvPr id="30723" name="Picture 3" descr="967977eyyq78pmbq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08972"/>
            <a:ext cx="838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Firewrk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9" y="-28574"/>
            <a:ext cx="1447800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0066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Firewrk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60020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0066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43200"/>
            <a:ext cx="1447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53000"/>
            <a:ext cx="12192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953000"/>
            <a:ext cx="205740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1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953000"/>
            <a:ext cx="1905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2" name="Xuan ve tren ban em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AutoShape 11"/>
          <p:cNvSpPr>
            <a:spLocks noChangeArrowheads="1"/>
          </p:cNvSpPr>
          <p:nvPr/>
        </p:nvSpPr>
        <p:spPr bwMode="auto">
          <a:xfrm>
            <a:off x="114300" y="832872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8684" name="AutoShape 12"/>
          <p:cNvSpPr>
            <a:spLocks noChangeArrowheads="1"/>
          </p:cNvSpPr>
          <p:nvPr/>
        </p:nvSpPr>
        <p:spPr bwMode="auto">
          <a:xfrm>
            <a:off x="3062287" y="127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8685" name="AutoShape 13"/>
          <p:cNvSpPr>
            <a:spLocks noChangeArrowheads="1"/>
          </p:cNvSpPr>
          <p:nvPr/>
        </p:nvSpPr>
        <p:spPr bwMode="auto">
          <a:xfrm>
            <a:off x="4505486" y="88523"/>
            <a:ext cx="403225" cy="392113"/>
          </a:xfrm>
          <a:prstGeom prst="star5">
            <a:avLst>
              <a:gd name="adj" fmla="val 50000"/>
              <a:gd name="hf" fmla="val 105146"/>
              <a:gd name="vf" fmla="val 110557"/>
            </a:avLst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28686" name="AutoShape 14"/>
          <p:cNvSpPr>
            <a:spLocks noChangeArrowheads="1"/>
          </p:cNvSpPr>
          <p:nvPr/>
        </p:nvSpPr>
        <p:spPr bwMode="auto">
          <a:xfrm>
            <a:off x="5653087" y="4445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8687" name="AutoShape 15"/>
          <p:cNvSpPr>
            <a:spLocks noChangeArrowheads="1"/>
          </p:cNvSpPr>
          <p:nvPr/>
        </p:nvSpPr>
        <p:spPr bwMode="auto">
          <a:xfrm>
            <a:off x="8001000" y="3810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28688" name="AutoShape 16"/>
          <p:cNvSpPr>
            <a:spLocks noChangeArrowheads="1"/>
          </p:cNvSpPr>
          <p:nvPr/>
        </p:nvSpPr>
        <p:spPr bwMode="auto">
          <a:xfrm>
            <a:off x="4267200" y="35052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28689" name="AutoShape 17"/>
          <p:cNvSpPr>
            <a:spLocks noChangeArrowheads="1"/>
          </p:cNvSpPr>
          <p:nvPr/>
        </p:nvSpPr>
        <p:spPr bwMode="auto">
          <a:xfrm>
            <a:off x="0" y="35052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8690" name="AutoShape 18"/>
          <p:cNvSpPr>
            <a:spLocks noChangeArrowheads="1"/>
          </p:cNvSpPr>
          <p:nvPr/>
        </p:nvSpPr>
        <p:spPr bwMode="auto">
          <a:xfrm>
            <a:off x="1447800" y="5943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8691" name="AutoShape 19"/>
          <p:cNvSpPr>
            <a:spLocks noChangeArrowheads="1"/>
          </p:cNvSpPr>
          <p:nvPr/>
        </p:nvSpPr>
        <p:spPr bwMode="auto">
          <a:xfrm>
            <a:off x="6781800" y="44958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28692" name="AutoShape 20"/>
          <p:cNvSpPr>
            <a:spLocks noChangeArrowheads="1"/>
          </p:cNvSpPr>
          <p:nvPr/>
        </p:nvSpPr>
        <p:spPr bwMode="auto">
          <a:xfrm>
            <a:off x="6781800" y="6227763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8693" name="AutoShape 21"/>
          <p:cNvSpPr>
            <a:spLocks noChangeArrowheads="1"/>
          </p:cNvSpPr>
          <p:nvPr/>
        </p:nvSpPr>
        <p:spPr bwMode="auto">
          <a:xfrm>
            <a:off x="3429000" y="601980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8694" name="AutoShape 22"/>
          <p:cNvSpPr>
            <a:spLocks noChangeArrowheads="1"/>
          </p:cNvSpPr>
          <p:nvPr/>
        </p:nvSpPr>
        <p:spPr bwMode="auto">
          <a:xfrm>
            <a:off x="6400800" y="34290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28695" name="AutoShape 23"/>
          <p:cNvSpPr>
            <a:spLocks noChangeArrowheads="1"/>
          </p:cNvSpPr>
          <p:nvPr/>
        </p:nvSpPr>
        <p:spPr bwMode="auto">
          <a:xfrm>
            <a:off x="8305800" y="4038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8696" name="AutoShape 24"/>
          <p:cNvSpPr>
            <a:spLocks noChangeArrowheads="1"/>
          </p:cNvSpPr>
          <p:nvPr/>
        </p:nvSpPr>
        <p:spPr bwMode="auto">
          <a:xfrm>
            <a:off x="8382000" y="51816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28697" name="AutoShape 25"/>
          <p:cNvSpPr>
            <a:spLocks noChangeArrowheads="1"/>
          </p:cNvSpPr>
          <p:nvPr/>
        </p:nvSpPr>
        <p:spPr bwMode="auto">
          <a:xfrm>
            <a:off x="8458200" y="19812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pic>
        <p:nvPicPr>
          <p:cNvPr id="30747" name="Picture 27" descr="967977eyyq78pmbq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28600" y="4495800"/>
            <a:ext cx="838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00" name="Picture 28" descr="Firewrk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693" y="5792696"/>
            <a:ext cx="1598613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0066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0" name="Picture 30" descr="967977eyyq78pmbq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563864" y="3941763"/>
            <a:ext cx="5334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WordArt 20"/>
          <p:cNvSpPr>
            <a:spLocks noTextEdit="1"/>
          </p:cNvSpPr>
          <p:nvPr/>
        </p:nvSpPr>
        <p:spPr>
          <a:xfrm>
            <a:off x="535781" y="343735"/>
            <a:ext cx="8115300" cy="105802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  <a:normAutofit fontScale="92500" lnSpcReduction="10000"/>
          </a:bodyPr>
          <a:lstStyle/>
          <a:p>
            <a:pPr algn="ctr" eaLnBrk="0" hangingPunct="0"/>
            <a:r>
              <a:rPr lang="en-US" sz="3600" b="1" noProof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 LIỆT CHÀO MỪNG CÁC CÔ</a:t>
            </a:r>
          </a:p>
          <a:p>
            <a:pPr algn="ctr" eaLnBrk="0" hangingPunct="0"/>
            <a:r>
              <a:rPr lang="en-US" sz="3600" b="1" noProof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VỀ DỰ GIỜ TẠI LỚP MẦM 1</a:t>
            </a:r>
          </a:p>
        </p:txBody>
      </p:sp>
      <p:sp>
        <p:nvSpPr>
          <p:cNvPr id="32" name="WordArt 22"/>
          <p:cNvSpPr>
            <a:spLocks noChangeArrowheads="1" noChangeShapeType="1" noTextEdit="1"/>
          </p:cNvSpPr>
          <p:nvPr/>
        </p:nvSpPr>
        <p:spPr bwMode="auto">
          <a:xfrm>
            <a:off x="1028700" y="2233111"/>
            <a:ext cx="7467599" cy="447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98"/>
              </a:avLst>
            </a:prstTxWarp>
          </a:bodyPr>
          <a:lstStyle/>
          <a:p>
            <a:pPr algn="ctr"/>
            <a:r>
              <a:rPr lang="vi-VN" sz="3600" b="1" kern="10" dirty="0">
                <a:ln w="31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CHỦ ĐỀ :Gia Đình </a:t>
            </a:r>
          </a:p>
        </p:txBody>
      </p:sp>
      <p:sp>
        <p:nvSpPr>
          <p:cNvPr id="33" name="WordArt 19"/>
          <p:cNvSpPr>
            <a:spLocks noChangeArrowheads="1" noChangeShapeType="1" noTextEdit="1"/>
          </p:cNvSpPr>
          <p:nvPr/>
        </p:nvSpPr>
        <p:spPr bwMode="auto">
          <a:xfrm>
            <a:off x="2018030" y="3501524"/>
            <a:ext cx="6287770" cy="10768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31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Hoạt động : Truyện Cô bé quàng khăn đỏ</a:t>
            </a:r>
          </a:p>
        </p:txBody>
      </p:sp>
      <p:sp>
        <p:nvSpPr>
          <p:cNvPr id="46" name="WordArt 21"/>
          <p:cNvSpPr>
            <a:spLocks noTextEdit="1"/>
          </p:cNvSpPr>
          <p:nvPr/>
        </p:nvSpPr>
        <p:spPr>
          <a:xfrm>
            <a:off x="2205236" y="5749131"/>
            <a:ext cx="4695428" cy="7342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0000" lnSpcReduction="20000"/>
          </a:bodyPr>
          <a:lstStyle/>
          <a:p>
            <a:pPr algn="ctr" eaLnBrk="0" hangingPunct="0"/>
            <a:r>
              <a:rPr lang="en-US" sz="3600" b="1" noProof="1">
                <a:ln w="317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 dạy:Khổng Thị Gấm</a:t>
            </a:r>
          </a:p>
          <a:p>
            <a:pPr algn="ctr" eaLnBrk="0" hangingPunct="0"/>
            <a:r>
              <a:rPr lang="en-US" sz="3600" b="1" noProof="1">
                <a:ln w="317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 tuổi: 3-4 tuổi</a:t>
            </a:r>
          </a:p>
        </p:txBody>
      </p:sp>
      <p:sp>
        <p:nvSpPr>
          <p:cNvPr id="47" name="WordArt 18"/>
          <p:cNvSpPr>
            <a:spLocks noChangeArrowheads="1" noChangeShapeType="1" noTextEdit="1"/>
          </p:cNvSpPr>
          <p:nvPr/>
        </p:nvSpPr>
        <p:spPr bwMode="auto">
          <a:xfrm>
            <a:off x="2266950" y="1412342"/>
            <a:ext cx="4572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31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LĨNH VỰC: PHÁT TRIỂN NGÔN NGỮ</a:t>
            </a:r>
          </a:p>
        </p:txBody>
      </p:sp>
      <p:pic>
        <p:nvPicPr>
          <p:cNvPr id="4" name="Nhà Mình Rất Vui - Ruby Bảo An - Nhac.v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58200" y="2564904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86078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 tmFilter="0, 0; .2, .5; .8, .5; 1, 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500" autoRev="1" fill="hold"/>
                                        <p:tgtEl>
                                          <p:spTgt spid="286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0" tmFilter="0, 0; .2, .5; .8, .5; 1, 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500" autoRev="1" fill="hold"/>
                                        <p:tgtEl>
                                          <p:spTgt spid="286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0" tmFilter="0, 0; .2, .5; .8, .5; 1, 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500" autoRev="1" fill="hold"/>
                                        <p:tgtEl>
                                          <p:spTgt spid="286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8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8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8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8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8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8" dur="2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1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30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0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0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3000"/>
                                        <p:tgtEl>
                                          <p:spTgt spid="28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82"/>
                </p:tgtEl>
              </p:cMediaNode>
            </p:audio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180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683" grpId="0" animBg="1"/>
      <p:bldP spid="28684" grpId="0" animBg="1"/>
      <p:bldP spid="28686" grpId="0" animBg="1"/>
      <p:bldP spid="28689" grpId="0" animBg="1"/>
      <p:bldP spid="28690" grpId="0" animBg="1"/>
      <p:bldP spid="28692" grpId="0" animBg="1"/>
      <p:bldP spid="28693" grpId="0" animBg="1"/>
      <p:bldP spid="2869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576064"/>
          </a:xfrm>
        </p:spPr>
        <p:txBody>
          <a:bodyPr>
            <a:normAutofit fontScale="90000"/>
          </a:bodyPr>
          <a:lstStyle/>
          <a:p>
            <a:br>
              <a:rPr lang="vi-VN" sz="1800" dirty="0"/>
            </a:br>
            <a:r>
              <a:rPr lang="vi-VN" sz="1800" dirty="0"/>
              <a:t>khi cô tới thì điều gi xảy ra,cô đã hỏi gì bà, sói trả lời ntn?</a:t>
            </a:r>
            <a:br>
              <a:rPr lang="vi-VN" sz="1800" dirty="0"/>
            </a:br>
            <a:r>
              <a:rPr lang="vi-VN" sz="1800" dirty="0"/>
              <a:t>Cô đã hỏi gì về bà?</a:t>
            </a:r>
            <a:br>
              <a:rPr lang="vi-VN" sz="1800" dirty="0"/>
            </a:br>
            <a:r>
              <a:rPr lang="vi-VN" sz="1800" dirty="0"/>
              <a:t>k</a:t>
            </a:r>
            <a:endParaRPr lang="vi-VN" dirty="0"/>
          </a:p>
        </p:txBody>
      </p:sp>
      <p:pic>
        <p:nvPicPr>
          <p:cNvPr id="4" name="Content Placeholder 3" descr="C:\Users\asus\Pictures\Screenshots\Ảnh chụp màn hình (592).pn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4731" r="8816" b="13548"/>
          <a:stretch/>
        </p:blipFill>
        <p:spPr bwMode="auto">
          <a:xfrm>
            <a:off x="0" y="0"/>
            <a:ext cx="9144000" cy="58052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7188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9280"/>
            <a:ext cx="8229600" cy="504056"/>
          </a:xfrm>
        </p:spPr>
        <p:txBody>
          <a:bodyPr>
            <a:normAutofit/>
          </a:bodyPr>
          <a:lstStyle/>
          <a:p>
            <a:r>
              <a:rPr lang="vi-VN" sz="1800" dirty="0">
                <a:solidFill>
                  <a:srgbClr val="FF0000"/>
                </a:solidFill>
              </a:rPr>
              <a:t>Ai đã cứu bà và cô bé</a:t>
            </a:r>
            <a:r>
              <a:rPr lang="vi-VN" sz="1800" dirty="0"/>
              <a:t>?cứu như thế nào?</a:t>
            </a: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/>
          <a:srcRect l="6412" t="5161" r="8306" b="11828"/>
          <a:stretch/>
        </p:blipFill>
        <p:spPr bwMode="auto">
          <a:xfrm>
            <a:off x="467544" y="548680"/>
            <a:ext cx="8301608" cy="52565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83629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360040"/>
          </a:xfrm>
        </p:spPr>
        <p:txBody>
          <a:bodyPr>
            <a:normAutofit fontScale="90000"/>
          </a:bodyPr>
          <a:lstStyle/>
          <a:p>
            <a:endParaRPr lang="vi-VN" dirty="0"/>
          </a:p>
        </p:txBody>
      </p:sp>
      <p:pic>
        <p:nvPicPr>
          <p:cNvPr id="4" name="Content Placeholder 3" descr="C:\Users\asus\Desktop\chụp màn hình làm bai boi\Ảnh chụp màn hình (578).pn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/>
          <a:stretch/>
        </p:blipFill>
        <p:spPr bwMode="auto">
          <a:xfrm>
            <a:off x="-5328" y="0"/>
            <a:ext cx="4571176" cy="61653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C:\Users\asus\Desktop\chụp màn hình làm bai boi\Ảnh chụp màn hình (580)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515" y="0"/>
            <a:ext cx="4572001" cy="6165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475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288032"/>
          </a:xfrm>
        </p:spPr>
        <p:txBody>
          <a:bodyPr>
            <a:normAutofit fontScale="90000"/>
          </a:bodyPr>
          <a:lstStyle/>
          <a:p>
            <a:endParaRPr lang="vi-VN" dirty="0"/>
          </a:p>
        </p:txBody>
      </p:sp>
      <p:pic>
        <p:nvPicPr>
          <p:cNvPr id="4" name="Content Placeholder 3" descr="C:\Users\asus\Desktop\chụp màn hình làm bai boi\Ảnh chụp màn hình (582).pn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2" t="-3871" r="-15242" b="3871"/>
          <a:stretch/>
        </p:blipFill>
        <p:spPr bwMode="auto">
          <a:xfrm>
            <a:off x="0" y="0"/>
            <a:ext cx="10620672" cy="61653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5172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021288"/>
            <a:ext cx="8229600" cy="504056"/>
          </a:xfrm>
        </p:spPr>
        <p:txBody>
          <a:bodyPr>
            <a:normAutofit fontScale="90000"/>
          </a:bodyPr>
          <a:lstStyle/>
          <a:p>
            <a:endParaRPr lang="vi-VN" dirty="0"/>
          </a:p>
        </p:txBody>
      </p:sp>
      <p:pic>
        <p:nvPicPr>
          <p:cNvPr id="4" name="Content Placeholder 3" descr="C:\Users\asus\Desktop\chụp màn hình làm bai boi\Ảnh chụp màn hình (584).pn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7" t="4946" b="-4946"/>
          <a:stretch/>
        </p:blipFill>
        <p:spPr bwMode="auto">
          <a:xfrm>
            <a:off x="-61664" y="-99392"/>
            <a:ext cx="9144000" cy="62373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0622877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264695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endParaRPr lang="en-US" sz="2800" dirty="0"/>
          </a:p>
          <a:p>
            <a:r>
              <a:rPr lang="en-US" sz="2800" dirty="0" err="1"/>
              <a:t>GD:Qua</a:t>
            </a:r>
            <a:r>
              <a:rPr lang="en-US" sz="2800" dirty="0"/>
              <a:t> </a:t>
            </a: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chuyện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nhắc</a:t>
            </a:r>
            <a:r>
              <a:rPr lang="en-US" sz="2800" dirty="0"/>
              <a:t> </a:t>
            </a:r>
            <a:r>
              <a:rPr lang="en-US" sz="2800" dirty="0" err="1"/>
              <a:t>nhở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ta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luôn</a:t>
            </a:r>
            <a:r>
              <a:rPr lang="en-US" sz="2800" dirty="0"/>
              <a:t> </a:t>
            </a:r>
            <a:r>
              <a:rPr lang="en-US" sz="2800" dirty="0" err="1"/>
              <a:t>nghe</a:t>
            </a:r>
            <a:r>
              <a:rPr lang="en-US" sz="2800" dirty="0"/>
              <a:t> </a:t>
            </a:r>
            <a:r>
              <a:rPr lang="en-US" sz="2800" dirty="0" err="1"/>
              <a:t>lời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bà</a:t>
            </a:r>
            <a:r>
              <a:rPr lang="en-US" sz="2800" dirty="0"/>
              <a:t>, </a:t>
            </a:r>
            <a:r>
              <a:rPr lang="en-US" sz="2800" dirty="0" err="1"/>
              <a:t>bố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, </a:t>
            </a:r>
            <a:r>
              <a:rPr lang="en-US" sz="2800" dirty="0" err="1"/>
              <a:t>thầy</a:t>
            </a:r>
            <a:r>
              <a:rPr lang="en-US" sz="2800" dirty="0"/>
              <a:t> </a:t>
            </a:r>
            <a:r>
              <a:rPr lang="en-US" sz="2800" dirty="0" err="1"/>
              <a:t>cô</a:t>
            </a:r>
            <a:r>
              <a:rPr lang="en-US" sz="2800" dirty="0"/>
              <a:t> </a:t>
            </a:r>
            <a:r>
              <a:rPr lang="en-US" sz="2800" dirty="0" err="1"/>
              <a:t>giáo</a:t>
            </a:r>
            <a:r>
              <a:rPr lang="en-US" sz="2800" dirty="0"/>
              <a:t>,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ý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sự</a:t>
            </a:r>
            <a:r>
              <a:rPr lang="en-US" sz="2800" dirty="0"/>
              <a:t> </a:t>
            </a:r>
            <a:r>
              <a:rPr lang="en-US" sz="2800" dirty="0" err="1"/>
              <a:t>đồng</a:t>
            </a:r>
            <a:r>
              <a:rPr lang="en-US" sz="2800" dirty="0"/>
              <a:t> ý </a:t>
            </a:r>
            <a:r>
              <a:rPr lang="en-US" sz="2800" dirty="0" err="1"/>
              <a:t>của</a:t>
            </a:r>
            <a:r>
              <a:rPr lang="en-US" sz="2800" dirty="0"/>
              <a:t> ng </a:t>
            </a:r>
            <a:r>
              <a:rPr lang="en-US" sz="2800" dirty="0" err="1"/>
              <a:t>lớn,không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,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gần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lạ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,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rừng</a:t>
            </a:r>
            <a:r>
              <a:rPr lang="en-US" sz="2800" dirty="0"/>
              <a:t>,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tắm</a:t>
            </a:r>
            <a:r>
              <a:rPr lang="en-US" sz="2800" dirty="0"/>
              <a:t> </a:t>
            </a:r>
            <a:r>
              <a:rPr lang="en-US" sz="2800" dirty="0" err="1"/>
              <a:t>ao</a:t>
            </a:r>
            <a:r>
              <a:rPr lang="en-US" sz="2800" dirty="0"/>
              <a:t>, </a:t>
            </a:r>
            <a:r>
              <a:rPr lang="en-US" sz="2800" dirty="0" err="1"/>
              <a:t>hồ</a:t>
            </a:r>
            <a:r>
              <a:rPr lang="en-US" sz="2800" dirty="0"/>
              <a:t> </a:t>
            </a:r>
            <a:r>
              <a:rPr lang="en-US" sz="2800" dirty="0" err="1"/>
              <a:t>sông</a:t>
            </a:r>
            <a:r>
              <a:rPr lang="en-US" sz="2800" dirty="0"/>
              <a:t> </a:t>
            </a:r>
            <a:r>
              <a:rPr lang="en-US" sz="2800" dirty="0" err="1"/>
              <a:t>suối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nguy</a:t>
            </a:r>
            <a:r>
              <a:rPr lang="en-US" sz="2800" dirty="0"/>
              <a:t> </a:t>
            </a:r>
            <a:r>
              <a:rPr lang="en-US" sz="2800" dirty="0" err="1"/>
              <a:t>hiểm</a:t>
            </a:r>
            <a:r>
              <a:rPr lang="en-US" sz="2800" dirty="0"/>
              <a:t>…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thương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tâm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gđ</a:t>
            </a:r>
            <a:r>
              <a:rPr lang="en-US" sz="2800" dirty="0"/>
              <a:t>…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910486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1" name="Picture 47" descr="C:\Users\Home\Documents\19-07-08_Yvette_GirlyGirl\Yvette_GG_Wrap1.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98450" y="1530350"/>
            <a:ext cx="10058400" cy="4650584"/>
          </a:xfrm>
          <a:prstGeom prst="rect">
            <a:avLst/>
          </a:prstGeom>
          <a:noFill/>
        </p:spPr>
      </p:pic>
      <p:pic>
        <p:nvPicPr>
          <p:cNvPr id="30723" name="Picture 3" descr="967977eyyq78pmb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76200"/>
            <a:ext cx="838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Firewrk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6063"/>
            <a:ext cx="1447800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0066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Firewrk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60020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0066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43200"/>
            <a:ext cx="1447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53000"/>
            <a:ext cx="12192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953000"/>
            <a:ext cx="205740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1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953000"/>
            <a:ext cx="1905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2" name="Xuan ve tren ban em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AutoShape 11"/>
          <p:cNvSpPr>
            <a:spLocks noChangeArrowheads="1"/>
          </p:cNvSpPr>
          <p:nvPr/>
        </p:nvSpPr>
        <p:spPr bwMode="auto">
          <a:xfrm>
            <a:off x="228600" y="6858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8684" name="AutoShape 12"/>
          <p:cNvSpPr>
            <a:spLocks noChangeArrowheads="1"/>
          </p:cNvSpPr>
          <p:nvPr/>
        </p:nvSpPr>
        <p:spPr bwMode="auto">
          <a:xfrm>
            <a:off x="3048000" y="2286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8685" name="AutoShape 13"/>
          <p:cNvSpPr>
            <a:spLocks noChangeArrowheads="1"/>
          </p:cNvSpPr>
          <p:nvPr/>
        </p:nvSpPr>
        <p:spPr bwMode="auto">
          <a:xfrm>
            <a:off x="4648200" y="3810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28686" name="AutoShape 14"/>
          <p:cNvSpPr>
            <a:spLocks noChangeArrowheads="1"/>
          </p:cNvSpPr>
          <p:nvPr/>
        </p:nvSpPr>
        <p:spPr bwMode="auto">
          <a:xfrm>
            <a:off x="5638800" y="22860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8687" name="AutoShape 15"/>
          <p:cNvSpPr>
            <a:spLocks noChangeArrowheads="1"/>
          </p:cNvSpPr>
          <p:nvPr/>
        </p:nvSpPr>
        <p:spPr bwMode="auto">
          <a:xfrm>
            <a:off x="8001000" y="3810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28688" name="AutoShape 16"/>
          <p:cNvSpPr>
            <a:spLocks noChangeArrowheads="1"/>
          </p:cNvSpPr>
          <p:nvPr/>
        </p:nvSpPr>
        <p:spPr bwMode="auto">
          <a:xfrm>
            <a:off x="4267200" y="35052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28689" name="AutoShape 17"/>
          <p:cNvSpPr>
            <a:spLocks noChangeArrowheads="1"/>
          </p:cNvSpPr>
          <p:nvPr/>
        </p:nvSpPr>
        <p:spPr bwMode="auto">
          <a:xfrm>
            <a:off x="0" y="35052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8690" name="AutoShape 18"/>
          <p:cNvSpPr>
            <a:spLocks noChangeArrowheads="1"/>
          </p:cNvSpPr>
          <p:nvPr/>
        </p:nvSpPr>
        <p:spPr bwMode="auto">
          <a:xfrm>
            <a:off x="1447800" y="5943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8691" name="AutoShape 19"/>
          <p:cNvSpPr>
            <a:spLocks noChangeArrowheads="1"/>
          </p:cNvSpPr>
          <p:nvPr/>
        </p:nvSpPr>
        <p:spPr bwMode="auto">
          <a:xfrm>
            <a:off x="6781800" y="44958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28692" name="AutoShape 20"/>
          <p:cNvSpPr>
            <a:spLocks noChangeArrowheads="1"/>
          </p:cNvSpPr>
          <p:nvPr/>
        </p:nvSpPr>
        <p:spPr bwMode="auto">
          <a:xfrm>
            <a:off x="5562600" y="58674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8693" name="AutoShape 21"/>
          <p:cNvSpPr>
            <a:spLocks noChangeArrowheads="1"/>
          </p:cNvSpPr>
          <p:nvPr/>
        </p:nvSpPr>
        <p:spPr bwMode="auto">
          <a:xfrm>
            <a:off x="3429000" y="601980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8694" name="AutoShape 22"/>
          <p:cNvSpPr>
            <a:spLocks noChangeArrowheads="1"/>
          </p:cNvSpPr>
          <p:nvPr/>
        </p:nvSpPr>
        <p:spPr bwMode="auto">
          <a:xfrm>
            <a:off x="6400800" y="34290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28695" name="AutoShape 23"/>
          <p:cNvSpPr>
            <a:spLocks noChangeArrowheads="1"/>
          </p:cNvSpPr>
          <p:nvPr/>
        </p:nvSpPr>
        <p:spPr bwMode="auto">
          <a:xfrm>
            <a:off x="8305800" y="4038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8696" name="AutoShape 24"/>
          <p:cNvSpPr>
            <a:spLocks noChangeArrowheads="1"/>
          </p:cNvSpPr>
          <p:nvPr/>
        </p:nvSpPr>
        <p:spPr bwMode="auto">
          <a:xfrm>
            <a:off x="8382000" y="51816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28697" name="AutoShape 25"/>
          <p:cNvSpPr>
            <a:spLocks noChangeArrowheads="1"/>
          </p:cNvSpPr>
          <p:nvPr/>
        </p:nvSpPr>
        <p:spPr bwMode="auto">
          <a:xfrm>
            <a:off x="8458200" y="19812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28698" name="WordArt 26"/>
          <p:cNvSpPr>
            <a:spLocks noChangeArrowheads="1" noChangeShapeType="1" noTextEdit="1"/>
          </p:cNvSpPr>
          <p:nvPr/>
        </p:nvSpPr>
        <p:spPr bwMode="auto">
          <a:xfrm>
            <a:off x="685800" y="1066800"/>
            <a:ext cx="76962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accent3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tạm biệt</a:t>
            </a:r>
          </a:p>
        </p:txBody>
      </p:sp>
      <p:pic>
        <p:nvPicPr>
          <p:cNvPr id="30747" name="Picture 27" descr="967977eyyq78pmb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28600" y="4495800"/>
            <a:ext cx="838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00" name="Picture 28" descr="Firewrk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562600"/>
            <a:ext cx="1598613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0066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7" descr="C:\Users\Home\Documents\19-07-08_Yvette_GirlyGirl\Yvette_GG_Wrap1.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66801" y="2200275"/>
            <a:ext cx="8044625" cy="4391025"/>
          </a:xfrm>
          <a:prstGeom prst="rect">
            <a:avLst/>
          </a:prstGeom>
          <a:noFill/>
        </p:spPr>
      </p:pic>
      <p:pic>
        <p:nvPicPr>
          <p:cNvPr id="30750" name="Picture 30" descr="967977eyyq78pmb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67200" y="3886200"/>
            <a:ext cx="5334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WordArt 6"/>
          <p:cNvSpPr>
            <a:spLocks noTextEdit="1"/>
          </p:cNvSpPr>
          <p:nvPr/>
        </p:nvSpPr>
        <p:spPr>
          <a:xfrm>
            <a:off x="609600" y="2898775"/>
            <a:ext cx="8382000" cy="281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6600" b="1" noProof="1">
                <a:ln w="1905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Chân thành cảm ơn các cô giáo </a:t>
            </a:r>
          </a:p>
          <a:p>
            <a:pPr algn="ctr" eaLnBrk="0" hangingPunct="0"/>
            <a:r>
              <a:rPr lang="en-US" sz="6600" b="1" noProof="1">
                <a:ln w="1905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Chúc các con chăm ngoan học giỏi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75541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 tmFilter="0, 0; .2, .5; .8, .5; 1, 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500" autoRev="1" fill="hold"/>
                                        <p:tgtEl>
                                          <p:spTgt spid="286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0" tmFilter="0, 0; .2, .5; .8, .5; 1, 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500" autoRev="1" fill="hold"/>
                                        <p:tgtEl>
                                          <p:spTgt spid="286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0" tmFilter="0, 0; .2, .5; .8, .5; 1, 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500" autoRev="1" fill="hold"/>
                                        <p:tgtEl>
                                          <p:spTgt spid="286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8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8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8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8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8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8" dur="2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1" dur="20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4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7" dur="2000"/>
                                        <p:tgtEl>
                                          <p:spTgt spid="28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30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0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0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3000"/>
                                        <p:tgtEl>
                                          <p:spTgt spid="28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82"/>
                </p:tgtEl>
              </p:cMediaNode>
            </p:audio>
          </p:childTnLst>
        </p:cTn>
      </p:par>
    </p:tnLst>
    <p:bldLst>
      <p:bldP spid="28683" grpId="0" animBg="1"/>
      <p:bldP spid="28684" grpId="0" animBg="1"/>
      <p:bldP spid="28686" grpId="0" animBg="1"/>
      <p:bldP spid="28689" grpId="0" animBg="1"/>
      <p:bldP spid="28690" grpId="0" animBg="1"/>
      <p:bldP spid="28692" grpId="0" animBg="1"/>
      <p:bldP spid="28693" grpId="0" animBg="1"/>
      <p:bldP spid="28695" grpId="0" animBg="1"/>
      <p:bldP spid="2869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9280"/>
            <a:ext cx="8229600" cy="576064"/>
          </a:xfrm>
        </p:spPr>
        <p:txBody>
          <a:bodyPr>
            <a:noAutofit/>
          </a:bodyPr>
          <a:lstStyle/>
          <a:p>
            <a:r>
              <a:rPr lang="vi-VN" sz="1800" dirty="0">
                <a:solidFill>
                  <a:srgbClr val="FF0000"/>
                </a:solidFill>
              </a:rPr>
              <a:t>Con vừa được nghe câu chuyện gì, </a:t>
            </a:r>
            <a:r>
              <a:rPr lang="vi-VN" sz="1800" dirty="0"/>
              <a:t>vì sao lại gọi là cô bé quàng khăn đỏ?</a:t>
            </a:r>
          </a:p>
        </p:txBody>
      </p:sp>
      <p:pic>
        <p:nvPicPr>
          <p:cNvPr id="4" name="Content Placeholder 3" descr="C:\Users\asus\Pictures\Screenshots\Ảnh chụp màn hình (602).png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" t="4731" r="8306" b="13119"/>
          <a:stretch/>
        </p:blipFill>
        <p:spPr bwMode="auto">
          <a:xfrm>
            <a:off x="32388" y="476672"/>
            <a:ext cx="9009964" cy="53285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9232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432048"/>
          </a:xfrm>
        </p:spPr>
        <p:txBody>
          <a:bodyPr>
            <a:noAutofit/>
          </a:bodyPr>
          <a:lstStyle/>
          <a:p>
            <a:r>
              <a:rPr lang="vi-VN" sz="1800" dirty="0">
                <a:solidFill>
                  <a:srgbClr val="FF0000"/>
                </a:solidFill>
              </a:rPr>
              <a:t>Trong câu chuyện có những nhân vật nào?</a:t>
            </a:r>
          </a:p>
        </p:txBody>
      </p:sp>
      <p:pic>
        <p:nvPicPr>
          <p:cNvPr id="4" name="Content Placeholder 3" descr="C:\Users\asus\Downloads\GẶP SÓI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5" t="11690" r="47937" b="432"/>
          <a:stretch/>
        </p:blipFill>
        <p:spPr bwMode="auto">
          <a:xfrm>
            <a:off x="0" y="10295"/>
            <a:ext cx="2411760" cy="37040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C:\Users\asus\Desktop\chụp màn hình làm bai boi\Ảnh chụp màn hình (578)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5" t="8361" r="15921" b="11741"/>
          <a:stretch/>
        </p:blipFill>
        <p:spPr bwMode="auto">
          <a:xfrm>
            <a:off x="6804248" y="-2647"/>
            <a:ext cx="2254536" cy="37170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/>
          <a:srcRect l="30484" t="4731" r="45564" b="17419"/>
          <a:stretch/>
        </p:blipFill>
        <p:spPr bwMode="auto">
          <a:xfrm>
            <a:off x="2411760" y="0"/>
            <a:ext cx="2160240" cy="37143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C:\Users\asus\Downloads\tải xuống (5)H12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7" t="-647" r="30097" b="12298"/>
          <a:stretch/>
        </p:blipFill>
        <p:spPr bwMode="auto">
          <a:xfrm>
            <a:off x="4572000" y="-1"/>
            <a:ext cx="2232248" cy="37143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 descr="C:\Users\asus\Desktop\hình làm bai boi\GẶP CHÓ SÓI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09" t="2727" r="9582" b="10323"/>
          <a:stretch/>
        </p:blipFill>
        <p:spPr bwMode="auto">
          <a:xfrm>
            <a:off x="5436096" y="3700951"/>
            <a:ext cx="2495420" cy="209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3"/>
          <p:cNvPicPr>
            <a:picLocks/>
          </p:cNvPicPr>
          <p:nvPr/>
        </p:nvPicPr>
        <p:blipFill rotWithShape="1">
          <a:blip r:embed="rId7"/>
          <a:srcRect l="61248" t="24026" r="15264" b="44362"/>
          <a:stretch/>
        </p:blipFill>
        <p:spPr bwMode="auto">
          <a:xfrm>
            <a:off x="1259632" y="3714385"/>
            <a:ext cx="2736304" cy="20908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3310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5877272"/>
            <a:ext cx="7772400" cy="864096"/>
          </a:xfrm>
        </p:spPr>
        <p:txBody>
          <a:bodyPr>
            <a:normAutofit fontScale="90000"/>
          </a:bodyPr>
          <a:lstStyle/>
          <a:p>
            <a:br>
              <a:rPr lang="vi-VN" sz="1600" dirty="0"/>
            </a:br>
            <a:r>
              <a:rPr lang="vi-VN" sz="2000" dirty="0">
                <a:solidFill>
                  <a:srgbClr val="FF0000"/>
                </a:solidFill>
              </a:rPr>
              <a:t>Mẹ bảo cô bé làm gì</a:t>
            </a:r>
            <a:r>
              <a:rPr lang="vi-VN" sz="1600" dirty="0"/>
              <a:t>, Một hôm ....</a:t>
            </a:r>
            <a:r>
              <a:rPr lang="vi-VN" sz="1600" dirty="0">
                <a:solidFill>
                  <a:srgbClr val="00B0F0"/>
                </a:solidFill>
              </a:rPr>
              <a:t>BÀ NGOẠI</a:t>
            </a:r>
            <a:br>
              <a:rPr lang="vi-VN" sz="1600" dirty="0">
                <a:solidFill>
                  <a:srgbClr val="00B0F0"/>
                </a:solidFill>
              </a:rPr>
            </a:br>
            <a:r>
              <a:rPr lang="vi-VN" sz="2000" dirty="0"/>
              <a:t>dặn cô bé điều gì? Cô có nghe lời mẹ k? </a:t>
            </a:r>
            <a:r>
              <a:rPr lang="vi-VN" sz="2000" dirty="0">
                <a:solidFill>
                  <a:srgbClr val="00B0F0"/>
                </a:solidFill>
              </a:rPr>
              <a:t>Con sói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476672"/>
            <a:ext cx="7376864" cy="5234136"/>
          </a:xfrm>
        </p:spPr>
        <p:txBody>
          <a:bodyPr/>
          <a:lstStyle/>
          <a:p>
            <a:endParaRPr lang="vi-VN" dirty="0"/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6349" t="5591" r="8189" b="11613"/>
          <a:stretch/>
        </p:blipFill>
        <p:spPr bwMode="auto">
          <a:xfrm>
            <a:off x="755576" y="476672"/>
            <a:ext cx="8064896" cy="52565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40631984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9280"/>
            <a:ext cx="8229600" cy="576064"/>
          </a:xfrm>
        </p:spPr>
        <p:txBody>
          <a:bodyPr>
            <a:normAutofit/>
          </a:bodyPr>
          <a:lstStyle/>
          <a:p>
            <a:r>
              <a:rPr lang="vi-VN" sz="1800" dirty="0">
                <a:solidFill>
                  <a:srgbClr val="FF0000"/>
                </a:solidFill>
              </a:rPr>
              <a:t>Cô có nghe lời mẹ k? Vì sao?</a:t>
            </a:r>
          </a:p>
        </p:txBody>
      </p:sp>
      <p:pic>
        <p:nvPicPr>
          <p:cNvPr id="1027" name="Picture 3" descr="C:\Users\asus\Desktop\hình làm bai boi\rừng đẹp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0591"/>
            <a:ext cx="8640960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04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165304"/>
            <a:ext cx="8229600" cy="432048"/>
          </a:xfrm>
        </p:spPr>
        <p:txBody>
          <a:bodyPr>
            <a:normAutofit/>
          </a:bodyPr>
          <a:lstStyle/>
          <a:p>
            <a:r>
              <a:rPr lang="vi-VN" sz="1800" dirty="0"/>
              <a:t>Ai đã nhắc nhở cô bé? Khi vào rừng cô bé gặp ai?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6487" t="3870" r="8019" b="9678"/>
          <a:stretch/>
        </p:blipFill>
        <p:spPr bwMode="auto">
          <a:xfrm>
            <a:off x="323528" y="620688"/>
            <a:ext cx="8568952" cy="53285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5043478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877272"/>
            <a:ext cx="8229600" cy="792088"/>
          </a:xfrm>
        </p:spPr>
        <p:txBody>
          <a:bodyPr>
            <a:normAutofit/>
          </a:bodyPr>
          <a:lstStyle/>
          <a:p>
            <a:r>
              <a:rPr lang="vi-VN" sz="1600" dirty="0"/>
              <a:t>Sói có ăn thịt cô bé ngay k,tại sao? ...sói hỏi cô bé điều gì?</a:t>
            </a:r>
          </a:p>
        </p:txBody>
      </p:sp>
      <p:pic>
        <p:nvPicPr>
          <p:cNvPr id="2050" name="Picture 2" descr="C:\Users\asus\Desktop\hình làm bai boi\GẶP CHÓ SÓ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764"/>
            <a:ext cx="8820472" cy="564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2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7272"/>
            <a:ext cx="8229600" cy="720080"/>
          </a:xfrm>
        </p:spPr>
        <p:txBody>
          <a:bodyPr>
            <a:normAutofit/>
          </a:bodyPr>
          <a:lstStyle/>
          <a:p>
            <a:r>
              <a:rPr lang="vi-VN" sz="1800" dirty="0"/>
              <a:t>Chó Sói bỏ cô bé trong rừng chạy về nhà bà ngoại</a:t>
            </a:r>
          </a:p>
        </p:txBody>
      </p:sp>
      <p:pic>
        <p:nvPicPr>
          <p:cNvPr id="3074" name="Picture 2" descr="C:\Users\asus\Desktop\hình làm bai boi\nhà có ống kjhhoi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3"/>
            <a:ext cx="9036496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372134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504056"/>
          </a:xfrm>
        </p:spPr>
        <p:txBody>
          <a:bodyPr>
            <a:normAutofit/>
          </a:bodyPr>
          <a:lstStyle/>
          <a:p>
            <a:r>
              <a:rPr lang="vi-VN" sz="1600" dirty="0"/>
              <a:t>Chó sói ăn thịt bà ngoại, lên giường nằm đắp chăn giả làm bà ngoại ốm.</a:t>
            </a:r>
          </a:p>
        </p:txBody>
      </p:sp>
      <p:pic>
        <p:nvPicPr>
          <p:cNvPr id="4" name="Content Placeholder 3" descr="C:\Users\asus\Desktop\chụp màn hình làm bai boi\Ảnh chụp màn hình (564).pn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10108"/>
          <a:stretch/>
        </p:blipFill>
        <p:spPr bwMode="auto">
          <a:xfrm>
            <a:off x="-26288" y="404664"/>
            <a:ext cx="9144000" cy="55446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44620101"/>
      </p:ext>
    </p:extLst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320</Words>
  <Application>Microsoft Office PowerPoint</Application>
  <PresentationFormat>On-screen Show (4:3)</PresentationFormat>
  <Paragraphs>25</Paragraphs>
  <Slides>16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Con vừa được nghe câu chuyện gì, vì sao lại gọi là cô bé quàng khăn đỏ?</vt:lpstr>
      <vt:lpstr>Trong câu chuyện có những nhân vật nào?</vt:lpstr>
      <vt:lpstr> Mẹ bảo cô bé làm gì, Một hôm ....BÀ NGOẠI dặn cô bé điều gì? Cô có nghe lời mẹ k? Con sói</vt:lpstr>
      <vt:lpstr>Cô có nghe lời mẹ k? Vì sao?</vt:lpstr>
      <vt:lpstr>Ai đã nhắc nhở cô bé? Khi vào rừng cô bé gặp ai?</vt:lpstr>
      <vt:lpstr>Sói có ăn thịt cô bé ngay k,tại sao? ...sói hỏi cô bé điều gì?</vt:lpstr>
      <vt:lpstr>Chó Sói bỏ cô bé trong rừng chạy về nhà bà ngoại</vt:lpstr>
      <vt:lpstr>Chó sói ăn thịt bà ngoại, lên giường nằm đắp chăn giả làm bà ngoại ốm.</vt:lpstr>
      <vt:lpstr> khi cô tới thì điều gi xảy ra,cô đã hỏi gì bà, sói trả lời ntn? Cô đã hỏi gì về bà? k</vt:lpstr>
      <vt:lpstr>Ai đã cứu bà và cô bé?cứu như thế nào?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Đổng nguyễn</cp:lastModifiedBy>
  <cp:revision>37</cp:revision>
  <dcterms:created xsi:type="dcterms:W3CDTF">2023-11-09T05:39:27Z</dcterms:created>
  <dcterms:modified xsi:type="dcterms:W3CDTF">2025-04-19T13:19:24Z</dcterms:modified>
</cp:coreProperties>
</file>