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56" r:id="rId3"/>
    <p:sldId id="273" r:id="rId4"/>
    <p:sldId id="261" r:id="rId5"/>
    <p:sldId id="277" r:id="rId6"/>
    <p:sldId id="262" r:id="rId7"/>
    <p:sldId id="263" r:id="rId8"/>
    <p:sldId id="278" r:id="rId9"/>
    <p:sldId id="285" r:id="rId10"/>
    <p:sldId id="264" r:id="rId11"/>
    <p:sldId id="287" r:id="rId12"/>
    <p:sldId id="289" r:id="rId13"/>
    <p:sldId id="266" r:id="rId14"/>
    <p:sldId id="281" r:id="rId15"/>
    <p:sldId id="267" r:id="rId16"/>
    <p:sldId id="282" r:id="rId17"/>
    <p:sldId id="283" r:id="rId18"/>
    <p:sldId id="268" r:id="rId19"/>
    <p:sldId id="269" r:id="rId20"/>
    <p:sldId id="294" r:id="rId21"/>
    <p:sldId id="270" r:id="rId22"/>
    <p:sldId id="271" r:id="rId23"/>
    <p:sldId id="275" r:id="rId24"/>
    <p:sldId id="295" r:id="rId25"/>
    <p:sldId id="293" r:id="rId26"/>
    <p:sldId id="276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4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04/18/2025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04/18/2025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\doi%20mat%20xinh%2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.jpeg"/><Relationship Id="rId4" Type="http://schemas.openxmlformats.org/officeDocument/2006/relationships/slide" Target="slide5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ueCd.Com\Desktop\TapTamVong-V.A-2646703.mp3" TargetMode="Externa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66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3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0.gif"/><Relationship Id="rId5" Type="http://schemas.openxmlformats.org/officeDocument/2006/relationships/image" Target="../media/image68.wmf"/><Relationship Id="rId4" Type="http://schemas.openxmlformats.org/officeDocument/2006/relationships/image" Target="../media/image67.jpe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gif"/><Relationship Id="rId5" Type="http://schemas.openxmlformats.org/officeDocument/2006/relationships/image" Target="../media/image71.gif"/><Relationship Id="rId4" Type="http://schemas.openxmlformats.org/officeDocument/2006/relationships/image" Target="../media/image51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97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1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2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3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5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Picture3"/>
          <p:cNvPicPr>
            <a:picLocks noChangeAspect="1" noChangeArrowheads="1"/>
          </p:cNvPicPr>
          <p:nvPr/>
        </p:nvPicPr>
        <p:blipFill>
          <a:blip r:embed="rId4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6"/>
          <p:cNvSpPr>
            <a:spLocks noChangeArrowheads="1" noChangeShapeType="1" noTextEdit="1"/>
          </p:cNvSpPr>
          <p:nvPr/>
        </p:nvSpPr>
        <p:spPr bwMode="auto">
          <a:xfrm>
            <a:off x="1447800" y="1524000"/>
            <a:ext cx="6267450" cy="1219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4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 các cô giáo đến thăm lớp dự giờ</a:t>
            </a:r>
            <a:endParaRPr lang="en-US" sz="48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8" name="Rectangle 2"/>
          <p:cNvSpPr txBox="1">
            <a:spLocks noChangeArrowheads="1"/>
          </p:cNvSpPr>
          <p:nvPr/>
        </p:nvSpPr>
        <p:spPr bwMode="auto">
          <a:xfrm>
            <a:off x="228600" y="250825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b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TRƯỜNG MG HOA NGỌC LAN</a:t>
            </a:r>
          </a:p>
        </p:txBody>
      </p:sp>
      <p:sp>
        <p:nvSpPr>
          <p:cNvPr id="112659" name="WordArt 4"/>
          <p:cNvSpPr>
            <a:spLocks noChangeArrowheads="1" noChangeShapeType="1" noTextEdit="1"/>
          </p:cNvSpPr>
          <p:nvPr/>
        </p:nvSpPr>
        <p:spPr bwMode="auto">
          <a:xfrm>
            <a:off x="1295400" y="3810000"/>
            <a:ext cx="6781800" cy="7096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8042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học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Khám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phá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khoa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học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2661" name="Rectangle 3"/>
          <p:cNvSpPr txBox="1">
            <a:spLocks noChangeArrowheads="1"/>
          </p:cNvSpPr>
          <p:nvPr/>
        </p:nvSpPr>
        <p:spPr bwMode="auto">
          <a:xfrm>
            <a:off x="2574925" y="565785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Thị Hiếu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Lá 1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4/2/2025</a:t>
            </a:r>
          </a:p>
        </p:txBody>
      </p:sp>
      <p:sp>
        <p:nvSpPr>
          <p:cNvPr id="112662" name="WordArt 22"/>
          <p:cNvSpPr>
            <a:spLocks noChangeArrowheads="1" noChangeShapeType="1" noTextEdit="1"/>
          </p:cNvSpPr>
          <p:nvPr/>
        </p:nvSpPr>
        <p:spPr bwMode="auto">
          <a:xfrm>
            <a:off x="1295400" y="4164806"/>
            <a:ext cx="6648450" cy="10929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Đề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tài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: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Khám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phá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một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số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loại</a:t>
            </a:r>
            <a:r>
              <a:rPr lang="en-US" sz="1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en-US" sz="12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quả</a:t>
            </a:r>
            <a:endParaRPr lang="en-US" sz="1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112664" name="Rectangle 2"/>
          <p:cNvSpPr txBox="1">
            <a:spLocks noChangeArrowheads="1"/>
          </p:cNvSpPr>
          <p:nvPr/>
        </p:nvSpPr>
        <p:spPr bwMode="auto">
          <a:xfrm>
            <a:off x="457200" y="2286000"/>
            <a:ext cx="86868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ĐIỂM: THỰC VẬT</a:t>
            </a:r>
            <a:endParaRPr lang="en-US" sz="2800" b="1" i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3" name="doi mat xinh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0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574925" y="1447800"/>
            <a:ext cx="4130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0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0436" fill="hold"/>
                                        <p:tgtEl>
                                          <p:spTgt spid="112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3"/>
                </p:tgtEl>
              </p:cMediaNode>
            </p:audio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5791200" cy="4201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27E4DF-1D71-227F-2A7A-0B30A4483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D206F4A-16D3-B68D-222C-7F3794139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763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971C95-6F67-D010-CC0F-0C89C8293D19}"/>
              </a:ext>
            </a:extLst>
          </p:cNvPr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âng giá trị cho “Cam giấy Tiên Hà”">
            <a:extLst>
              <a:ext uri="{FF2B5EF4-FFF2-40B4-BE49-F238E27FC236}">
                <a16:creationId xmlns:a16="http://schemas.microsoft.com/office/drawing/2014/main" id="{D9F69916-4EBE-A819-3A9F-B801A6F5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14"/>
            <a:ext cx="3915052" cy="34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ca-Cola Unveils Global Refresh For Minute Maid - DIELINE">
            <a:extLst>
              <a:ext uri="{FF2B5EF4-FFF2-40B4-BE49-F238E27FC236}">
                <a16:creationId xmlns:a16="http://schemas.microsoft.com/office/drawing/2014/main" id="{C906AADA-89CE-10BC-A09D-34EB6DF87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966" y="-70652"/>
            <a:ext cx="3137886" cy="35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10 Công Thức Nước Ép Cam Tươi Mát Giải Nhiệt Tại Nhà">
            <a:extLst>
              <a:ext uri="{FF2B5EF4-FFF2-40B4-BE49-F238E27FC236}">
                <a16:creationId xmlns:a16="http://schemas.microsoft.com/office/drawing/2014/main" id="{AE58F450-E6FE-2BDD-DE7B-2A02469B86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10 Công Thức Nước Ép Cam Tươi Mát Giải Nhiệt Tại Nhà">
            <a:extLst>
              <a:ext uri="{FF2B5EF4-FFF2-40B4-BE49-F238E27FC236}">
                <a16:creationId xmlns:a16="http://schemas.microsoft.com/office/drawing/2014/main" id="{C16B8AE7-3437-8AE5-EFF2-8947C6F2FB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Sữa chua uống YoMost hương cam hộp 965ml">
            <a:extLst>
              <a:ext uri="{FF2B5EF4-FFF2-40B4-BE49-F238E27FC236}">
                <a16:creationId xmlns:a16="http://schemas.microsoft.com/office/drawing/2014/main" id="{34C5445C-ED76-B6F4-32FA-9331DA36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306932" cy="348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28DA7B-16C9-CA32-95B3-9CE3B7729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304713"/>
            <a:ext cx="3581400" cy="3480046"/>
          </a:xfrm>
          <a:prstGeom prst="rect">
            <a:avLst/>
          </a:prstGeom>
        </p:spPr>
      </p:pic>
      <p:pic>
        <p:nvPicPr>
          <p:cNvPr id="1040" name="Picture 16" descr="2 cách làm bánh Cheesecake cam nướng mềm mịn thơm ngon">
            <a:extLst>
              <a:ext uri="{FF2B5EF4-FFF2-40B4-BE49-F238E27FC236}">
                <a16:creationId xmlns:a16="http://schemas.microsoft.com/office/drawing/2014/main" id="{617BA6ED-13BC-9344-358E-26F8AE83F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68" y="152400"/>
            <a:ext cx="3002132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36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9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AEB27474-F89A-6CF6-E76E-B04C0D65E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69576"/>
            <a:ext cx="43434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26632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7400" y="1205649"/>
            <a:ext cx="8382000" cy="83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«Thi xem 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tar0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0833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197" y="2342533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05" y="3407075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457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283" y="76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tar0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-3810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apTamVong-V.A-26467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6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8153400" cy="2590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4400" b="1" cap="none" spc="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4400" b="1" cap="none" spc="0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 2: Tìm quả cho cây</a:t>
            </a:r>
            <a:endParaRPr lang="en-US" sz="4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3" descr="BALLO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"/>
            <a:ext cx="16288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tar0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14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glitter_star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3940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tar02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163286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raemonNoUta-KUMIKOOUSUGI-3160797 - Segment1(00_00_13.000-00_02_56.790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91077" y="2465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Kien Zudo\Desktop\2122191921_hinh-nen-cay-co-bong-hoa-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1828800"/>
            <a:ext cx="6979668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3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38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3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8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3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3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3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13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Bày mâm ngủ quả</a:t>
            </a:r>
            <a:r>
              <a:rPr lang="en-US" sz="13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3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8" descr="star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91" y="566384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glitter_star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3" y="297316"/>
            <a:ext cx="7620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003941" y="3583521"/>
            <a:ext cx="520725" cy="4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2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84441"/>
            <a:ext cx="609600" cy="6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15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Qủa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đây</a:t>
            </a:r>
            <a:r>
              <a:rPr lang="en-US" sz="2800" b="1" dirty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</a:rPr>
              <a:t>có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nhận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xét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gì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quả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thanh</a:t>
            </a:r>
            <a:r>
              <a:rPr lang="en-US" sz="2800" b="1" dirty="0">
                <a:solidFill>
                  <a:srgbClr val="0000FF"/>
                </a:solidFill>
              </a:rPr>
              <a:t> long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344</Words>
  <Application>Microsoft Office PowerPoint</Application>
  <PresentationFormat>On-screen Show (4:3)</PresentationFormat>
  <Paragraphs>52</Paragraphs>
  <Slides>26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</cp:lastModifiedBy>
  <cp:revision>51</cp:revision>
  <dcterms:created xsi:type="dcterms:W3CDTF">2012-02-06T13:30:08Z</dcterms:created>
  <dcterms:modified xsi:type="dcterms:W3CDTF">2025-04-19T02:10:16Z</dcterms:modified>
</cp:coreProperties>
</file>