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9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20B3-110C-4FF2-BA39-2C253CE2F13E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E3B2-5BA9-46F5-B2BF-C403B4F4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867" y="497542"/>
            <a:ext cx="5619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     UBND THỊ XÃ BUÔN HỒ</a:t>
            </a:r>
          </a:p>
          <a:p>
            <a:r>
              <a:rPr lang="vi-VN" sz="2800" b="1" dirty="0">
                <a:solidFill>
                  <a:srgbClr val="FF0000"/>
                </a:solidFill>
              </a:rPr>
              <a:t>TRƯỜNG MG HOA NGỌC LAN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6731" y="1600897"/>
            <a:ext cx="7205405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vi-VN" sz="2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HOẠT ĐỘNG: KHÁM PHÁ KHOA HỌC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518" y="2253478"/>
            <a:ext cx="925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 tài: </a:t>
            </a:r>
          </a:p>
          <a:p>
            <a:r>
              <a:rPr lang="vi-V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Tìm hiểu luật lệ giao thông đường bộ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6801" y="4005379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Giáo viên: Nguyễn Thị Thanh Nga</a:t>
            </a:r>
            <a:endParaRPr lang="en-US" sz="4000" b="1" dirty="0">
              <a:ln w="0"/>
              <a:solidFill>
                <a:schemeClr val="bg2">
                  <a:lumMod val="1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5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17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278743" y="1345611"/>
            <a:ext cx="5733143" cy="18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kumimoji="0" lang="vi-VN" altLang="en-US" sz="4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học đến đây là kết thúc rồi</a:t>
            </a:r>
            <a:endParaRPr kumimoji="0" lang="vi-V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81481E-6 L 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432" y="1766784"/>
            <a:ext cx="561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1: TRÒ CHUYỆN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77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623" y="6100549"/>
            <a:ext cx="472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Mẹ dắt bé qua đường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0"/>
            <a:ext cx="11300346" cy="5540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850" y="5813947"/>
            <a:ext cx="472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Đi bộ trên vỉa hè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9045" y="382138"/>
            <a:ext cx="214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Mở rộng: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0310"/>
            <a:ext cx="5374307" cy="405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07" y="1555845"/>
            <a:ext cx="5079878" cy="39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43" y="264902"/>
            <a:ext cx="8407113" cy="6328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8017" y="1398138"/>
            <a:ext cx="214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So sánh: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8294" y="1978927"/>
            <a:ext cx="689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    Hoạt động 3: Luyện tập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Trò chơi : tín hiệu đèn giao thông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5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560" y="2047166"/>
            <a:ext cx="689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                Hoạt động 4:</a:t>
            </a:r>
          </a:p>
          <a:p>
            <a:r>
              <a:rPr lang="vi-VN" sz="3200" b="1" dirty="0">
                <a:solidFill>
                  <a:srgbClr val="FF0000"/>
                </a:solidFill>
              </a:rPr>
              <a:t> Trò chơi: Chọn hành vi đúng sai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5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108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BMT</cp:lastModifiedBy>
  <cp:revision>12</cp:revision>
  <dcterms:created xsi:type="dcterms:W3CDTF">2023-12-20T13:04:04Z</dcterms:created>
  <dcterms:modified xsi:type="dcterms:W3CDTF">2025-04-18T09:03:50Z</dcterms:modified>
</cp:coreProperties>
</file>