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3" r:id="rId2"/>
    <p:sldId id="275" r:id="rId3"/>
    <p:sldId id="274" r:id="rId4"/>
    <p:sldId id="367" r:id="rId5"/>
    <p:sldId id="380" r:id="rId6"/>
    <p:sldId id="276" r:id="rId7"/>
    <p:sldId id="338" r:id="rId8"/>
    <p:sldId id="282" r:id="rId9"/>
    <p:sldId id="359" r:id="rId10"/>
    <p:sldId id="349" r:id="rId11"/>
    <p:sldId id="362" r:id="rId12"/>
    <p:sldId id="357" r:id="rId13"/>
    <p:sldId id="360" r:id="rId14"/>
    <p:sldId id="350" r:id="rId15"/>
    <p:sldId id="363" r:id="rId16"/>
    <p:sldId id="352" r:id="rId17"/>
    <p:sldId id="353" r:id="rId18"/>
    <p:sldId id="377" r:id="rId19"/>
    <p:sldId id="386" r:id="rId20"/>
    <p:sldId id="387" r:id="rId21"/>
    <p:sldId id="382" r:id="rId22"/>
    <p:sldId id="389" r:id="rId23"/>
    <p:sldId id="388" r:id="rId24"/>
    <p:sldId id="384" r:id="rId25"/>
  </p:sldIdLst>
  <p:sldSz cx="12192000" cy="6858000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AvantGarde Md BT" panose="020B0602020202020204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HP001 4 hàng" panose="020B0604020202020204" charset="0"/>
      <p:regular r:id="rId37"/>
      <p:bold r:id="rId38"/>
    </p:embeddedFont>
    <p:embeddedFont>
      <p:font typeface="Standout" panose="000004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00FF"/>
    <a:srgbClr val="1D4999"/>
    <a:srgbClr val="FF33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2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FCE-13DF-4FF3-B085-F11F1A329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50D28-1C4E-47D2-8B01-7D7E4A158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81BBB-6BD3-4518-92FC-723772A5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602F-F938-45A3-B65A-3ABBBFC0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D1791-8D7F-40FC-978C-D7A9FAE6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7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D620-F900-4DB9-8D8D-CE26DF5E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E69BB-794F-4B44-823C-F397CE0F3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3563-0F8C-4C0F-91C7-649FF1E1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3BFC6-169E-49A3-9CC9-7A1167C0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5223-8929-40F0-933F-38C3B4A0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52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44CFA-9D62-47CB-B1CA-1B2C2D808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D9D4F-6FEE-417F-8B79-33AA15410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00974-77E2-4CF4-92BC-6FC70968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F77BE-8198-4C2C-9DE3-BA06DC25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BA828-8A21-483F-B505-40038C0E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7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B0D5-DB7C-4B05-A2BA-6040843A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8436-6F5A-4A8F-91B6-647224194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0C30F-A8EB-4EA7-82FE-82F8E00D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1DA3-10B9-48F1-9B1C-8C0EA94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A02BC-7001-4096-9E8E-2CC627BD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06C5-E0E2-48A8-A92E-A89F7CDD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1196D-14AF-4E4C-B21F-FC2CE319B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0BA08-969F-4CAF-A933-AD64DD59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C3D5D-8674-4F8F-89CF-FB501A7F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D267-7B07-4942-B310-486B2E0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30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CFCAE-B2DC-4E99-951F-5B616CDF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7E6BB-9412-427F-A7B5-20BA74927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E4C0-8651-4E21-9A85-C07C6F424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4E613-7D22-4476-BB0C-B4559A20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AB7C-610F-4460-8D28-3DFA99D5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EDC85-0FE7-4B79-8EAF-2D71DCD5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0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D6FB-5CC9-4263-8D83-6A257426F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FCC5D-F622-4BDD-9590-9DA41C4FE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C481F-4840-4C48-A2D9-1607326D8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75D78-AEFD-4276-AB20-CD92223F4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99C4D-33F5-4520-8238-1E51FD2FF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96513-5539-4669-8EDD-5B544B39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5C5C9-3F76-4486-B5BF-8091DAB0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E368C-E327-4ABD-8441-306367A1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7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3A86-720D-4235-BE7C-21CDA4F0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2E960-F0C7-497E-AE62-B08B5083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CD5EE-F83B-4815-9D66-409CD993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CEF50-34F1-41F8-8DC9-420083C4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72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91DDC-29E7-4B03-912A-5F40C971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C6F96-EC4A-4693-97E3-7B5820F7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54242-69B9-4F62-AD8D-BE268F41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1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3904-0590-4A4A-93AC-C13DD145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ECBD-9957-4F7C-8BB2-7B443721E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A5CC5-E18F-463E-B6C4-24E37BB44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6375-A48F-4DF3-90D3-CD181C75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FAC0-BFDB-4B85-8F63-540D2F1F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76509-D981-4486-83AF-166A9068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3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8659-8ADD-424F-A1F4-0C191414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3292-8221-4030-ACD5-B17E21B34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F3BF-7D27-4ABF-95F9-D56B019F5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719DD-403C-4CFA-8985-28006338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F2A1-1C96-42B3-9A97-D333AD30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F3296-119F-4B66-A130-1E7A675E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6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3987FD-1654-4579-BCE1-B59E2292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FEB4D-A136-4951-9751-4AD19F4F1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434C7-E922-4A54-AA9B-580E14CD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476A-9CC2-4722-B417-C78D5992376D}" type="datetimeFigureOut">
              <a:rPr lang="en-GB" smtClean="0"/>
              <a:t>19/04/2025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B08D1-B759-42FF-8237-21559D05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2D251-C08D-42D5-816B-81BDAD316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3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9.wav"/><Relationship Id="rId7" Type="http://schemas.openxmlformats.org/officeDocument/2006/relationships/image" Target="../media/image1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wmf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BA8FB-09CA-4983-9773-1B1277A13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1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B3ADA5-C167-416A-ACB6-16E837398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0"/>
          <a:stretch/>
        </p:blipFill>
        <p:spPr>
          <a:xfrm>
            <a:off x="5425439" y="1413844"/>
            <a:ext cx="3326460" cy="4945127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39A01F06-1409-428F-A2BC-4EFBB39E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120" y="880548"/>
            <a:ext cx="418131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5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35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B1947-F3E0-46CC-AC18-CD22FA41478E}"/>
              </a:ext>
            </a:extLst>
          </p:cNvPr>
          <p:cNvSpPr txBox="1"/>
          <p:nvPr/>
        </p:nvSpPr>
        <p:spPr>
          <a:xfrm>
            <a:off x="6482282" y="-61221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CÊu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t¹o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C92D9-3AEC-4A72-B1A3-B34B0F3C0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0"/>
          <a:stretch/>
        </p:blipFill>
        <p:spPr>
          <a:xfrm>
            <a:off x="5492769" y="1498005"/>
            <a:ext cx="3259130" cy="10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C13C847F-0243-440C-856E-BC1CDDCF29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1985" y="1418"/>
            <a:chExt cx="8820" cy="14097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B3A6A077-BEEA-470E-AE91-FBF886C1C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" y="1418"/>
              <a:ext cx="1905" cy="1920"/>
              <a:chOff x="1985" y="1418"/>
              <a:chExt cx="1905" cy="192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D9363D57-3C02-4BA3-B364-2C108061C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5942B1BD-E5BF-444E-8D3B-3025A0CC4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961E7EB-EA19-4075-80AE-9490C4AB4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" y="1544"/>
              <a:ext cx="486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09C98AC-D9A0-4743-99A4-8E22B74E4F85}"/>
                </a:ext>
              </a:extLst>
            </p:cNvPr>
            <p:cNvGrpSpPr>
              <a:grpSpLocks/>
            </p:cNvGrpSpPr>
            <p:nvPr/>
          </p:nvGrpSpPr>
          <p:grpSpPr bwMode="auto">
            <a:xfrm rot="-16200000">
              <a:off x="8892" y="1418"/>
              <a:ext cx="1905" cy="1920"/>
              <a:chOff x="1985" y="1418"/>
              <a:chExt cx="1905" cy="1920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E1AD9D6B-36D3-40D3-B634-7319AFB5F1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471ACADB-C673-456E-BC2F-0355AE334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38A108E2-5A37-4B4B-BEE2-514DB84CE45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992" y="13595"/>
              <a:ext cx="1905" cy="1920"/>
              <a:chOff x="1985" y="1418"/>
              <a:chExt cx="1905" cy="1920"/>
            </a:xfrm>
          </p:grpSpPr>
          <p:pic>
            <p:nvPicPr>
              <p:cNvPr id="1035" name="Picture 11">
                <a:extLst>
                  <a:ext uri="{FF2B5EF4-FFF2-40B4-BE49-F238E27FC236}">
                    <a16:creationId xmlns:a16="http://schemas.microsoft.com/office/drawing/2014/main" id="{816CB2F1-90C8-4532-8A59-D51D57989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695E09D3-8225-473A-8ABD-243E14B09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928E4757-EEE2-43D7-ADB2-4DB3DC136750}"/>
                </a:ext>
              </a:extLst>
            </p:cNvPr>
            <p:cNvGrpSpPr>
              <a:grpSpLocks/>
            </p:cNvGrpSpPr>
            <p:nvPr/>
          </p:nvGrpSpPr>
          <p:grpSpPr bwMode="auto">
            <a:xfrm rot="-32400000">
              <a:off x="8899" y="13595"/>
              <a:ext cx="1905" cy="1920"/>
              <a:chOff x="1985" y="1418"/>
              <a:chExt cx="1905" cy="1920"/>
            </a:xfrm>
          </p:grpSpPr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9809EE91-5D8D-48A1-AFC7-915416F40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9" name="Picture 15">
                <a:extLst>
                  <a:ext uri="{FF2B5EF4-FFF2-40B4-BE49-F238E27FC236}">
                    <a16:creationId xmlns:a16="http://schemas.microsoft.com/office/drawing/2014/main" id="{11812323-61E0-4566-B57B-249B186C5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9A44DE6-34D4-4243-BD2C-6BC9DE088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" y="3323"/>
              <a:ext cx="140" cy="1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>
              <a:extLst>
                <a:ext uri="{FF2B5EF4-FFF2-40B4-BE49-F238E27FC236}">
                  <a16:creationId xmlns:a16="http://schemas.microsoft.com/office/drawing/2014/main" id="{17481B3E-FD81-4830-AC3F-0F7AF5C87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" y="3323"/>
              <a:ext cx="140" cy="1033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322848AB-8BD0-4479-B60F-F4CFDEDE4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15149"/>
              <a:ext cx="486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E71B04-EEF0-4D29-91E9-E330321BE0A5}"/>
              </a:ext>
            </a:extLst>
          </p:cNvPr>
          <p:cNvSpPr txBox="1"/>
          <p:nvPr/>
        </p:nvSpPr>
        <p:spPr>
          <a:xfrm>
            <a:off x="1899194" y="1101461"/>
            <a:ext cx="17616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E45BB-A70F-4583-BDB2-DE9421A83B6C}"/>
              </a:ext>
            </a:extLst>
          </p:cNvPr>
          <p:cNvSpPr txBox="1"/>
          <p:nvPr/>
        </p:nvSpPr>
        <p:spPr>
          <a:xfrm>
            <a:off x="5405015" y="1154947"/>
            <a:ext cx="17616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i</a:t>
            </a:r>
            <a:endParaRPr lang="en-GB" sz="2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31A16-3904-4178-952A-E3F875F63EC8}"/>
              </a:ext>
            </a:extLst>
          </p:cNvPr>
          <p:cNvSpPr txBox="1"/>
          <p:nvPr/>
        </p:nvSpPr>
        <p:spPr>
          <a:xfrm>
            <a:off x="8077614" y="295627"/>
            <a:ext cx="247835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500" dirty="0">
                <a:solidFill>
                  <a:srgbClr val="0000FF"/>
                </a:solidFill>
                <a:latin typeface="HP001 4 hàng" panose="020B0603050302020204" pitchFamily="34" charset="0"/>
              </a:rPr>
              <a:t>i</a:t>
            </a:r>
            <a:endParaRPr lang="en-GB" sz="41500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492D64-050A-4B45-82F8-1BD2F0E03E17}"/>
              </a:ext>
            </a:extLst>
          </p:cNvPr>
          <p:cNvSpPr txBox="1"/>
          <p:nvPr/>
        </p:nvSpPr>
        <p:spPr>
          <a:xfrm>
            <a:off x="3467532" y="255738"/>
            <a:ext cx="4649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kiÓu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i</a:t>
            </a:r>
            <a:endParaRPr lang="en-GB" sz="4400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07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752600" y="1"/>
            <a:ext cx="5943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/>
              <a:t>-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phát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6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962400" y="1004200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>
                <a:solidFill>
                  <a:srgbClr val="0000FF"/>
                </a:solidFill>
                <a:latin typeface=".VnAvant" pitchFamily="34" charset="0"/>
              </a:rPr>
              <a:t>t</a:t>
            </a:r>
            <a:endParaRPr lang="en-US" sz="20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09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4345623" y="1843687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>
                <a:solidFill>
                  <a:srgbClr val="0000FF"/>
                </a:solidFill>
                <a:latin typeface=".VnAvant" pitchFamily="34" charset="0"/>
              </a:rPr>
              <a:t>t</a:t>
            </a:r>
            <a:endParaRPr lang="en-US" sz="2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03C1F-1612-4DA4-85E3-EF29C8463FDB}"/>
              </a:ext>
            </a:extLst>
          </p:cNvPr>
          <p:cNvSpPr txBox="1"/>
          <p:nvPr/>
        </p:nvSpPr>
        <p:spPr>
          <a:xfrm>
            <a:off x="3967661" y="725715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ph¸t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©m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÷ t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F9A25F60-E4A0-46C3-8F6E-9585BD0B8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623" y="1843684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1136ACEC-0B3F-4CC7-B7A9-621F61A5D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623" y="1843684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>
                <a:solidFill>
                  <a:srgbClr val="00B050"/>
                </a:solidFill>
                <a:latin typeface=".VnAvant" pitchFamily="34" charset="0"/>
              </a:rPr>
              <a:t>t</a:t>
            </a:r>
            <a:endParaRPr lang="en-US" sz="20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4756F980-B959-4A5D-A25A-62C0DD866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382" y="1843820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>
                <a:solidFill>
                  <a:srgbClr val="7030A0"/>
                </a:solidFill>
                <a:latin typeface=".VnAvant" pitchFamily="34" charset="0"/>
              </a:rPr>
              <a:t>t</a:t>
            </a:r>
            <a:endParaRPr lang="en-US" sz="2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69184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D2853-73BA-42C2-848D-ACDDD33150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0"/>
          <a:stretch/>
        </p:blipFill>
        <p:spPr>
          <a:xfrm flipH="1">
            <a:off x="8572931" y="-1151313"/>
            <a:ext cx="3326460" cy="7071372"/>
          </a:xfrm>
          <a:prstGeom prst="rect">
            <a:avLst/>
          </a:prstGeom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AC8E9404-F2A7-43A3-B71F-AA4DC4FDC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9" y="441636"/>
            <a:ext cx="418131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50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BE59B-657A-4115-95B7-A4EBBCD3E0A0}"/>
              </a:ext>
            </a:extLst>
          </p:cNvPr>
          <p:cNvSpPr txBox="1"/>
          <p:nvPr/>
        </p:nvSpPr>
        <p:spPr>
          <a:xfrm>
            <a:off x="177113" y="56915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CÊu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t¹o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÷ t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11275-F187-4FF0-98A4-BD6A83A8B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0"/>
          <a:stretch/>
        </p:blipFill>
        <p:spPr>
          <a:xfrm rot="16200000" flipH="1">
            <a:off x="6909701" y="-788909"/>
            <a:ext cx="3326460" cy="30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C13C847F-0243-440C-856E-BC1CDDCF29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1985" y="1418"/>
            <a:chExt cx="8820" cy="14097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B3A6A077-BEEA-470E-AE91-FBF886C1C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" y="1418"/>
              <a:ext cx="1905" cy="1920"/>
              <a:chOff x="1985" y="1418"/>
              <a:chExt cx="1905" cy="192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D9363D57-3C02-4BA3-B364-2C108061C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5942B1BD-E5BF-444E-8D3B-3025A0CC4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961E7EB-EA19-4075-80AE-9490C4AB4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" y="1544"/>
              <a:ext cx="486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09C98AC-D9A0-4743-99A4-8E22B74E4F85}"/>
                </a:ext>
              </a:extLst>
            </p:cNvPr>
            <p:cNvGrpSpPr>
              <a:grpSpLocks/>
            </p:cNvGrpSpPr>
            <p:nvPr/>
          </p:nvGrpSpPr>
          <p:grpSpPr bwMode="auto">
            <a:xfrm rot="-16200000">
              <a:off x="8892" y="1418"/>
              <a:ext cx="1905" cy="1920"/>
              <a:chOff x="1985" y="1418"/>
              <a:chExt cx="1905" cy="1920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E1AD9D6B-36D3-40D3-B634-7319AFB5F1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471ACADB-C673-456E-BC2F-0355AE334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38A108E2-5A37-4B4B-BEE2-514DB84CE45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992" y="13595"/>
              <a:ext cx="1905" cy="1920"/>
              <a:chOff x="1985" y="1418"/>
              <a:chExt cx="1905" cy="1920"/>
            </a:xfrm>
          </p:grpSpPr>
          <p:pic>
            <p:nvPicPr>
              <p:cNvPr id="1035" name="Picture 11">
                <a:extLst>
                  <a:ext uri="{FF2B5EF4-FFF2-40B4-BE49-F238E27FC236}">
                    <a16:creationId xmlns:a16="http://schemas.microsoft.com/office/drawing/2014/main" id="{816CB2F1-90C8-4532-8A59-D51D57989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695E09D3-8225-473A-8ABD-243E14B09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928E4757-EEE2-43D7-ADB2-4DB3DC136750}"/>
                </a:ext>
              </a:extLst>
            </p:cNvPr>
            <p:cNvGrpSpPr>
              <a:grpSpLocks/>
            </p:cNvGrpSpPr>
            <p:nvPr/>
          </p:nvGrpSpPr>
          <p:grpSpPr bwMode="auto">
            <a:xfrm rot="-32400000">
              <a:off x="8899" y="13595"/>
              <a:ext cx="1905" cy="1920"/>
              <a:chOff x="1985" y="1418"/>
              <a:chExt cx="1905" cy="1920"/>
            </a:xfrm>
          </p:grpSpPr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9809EE91-5D8D-48A1-AFC7-915416F40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1978" y="1425"/>
                <a:ext cx="1920" cy="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9" name="Picture 15">
                <a:extLst>
                  <a:ext uri="{FF2B5EF4-FFF2-40B4-BE49-F238E27FC236}">
                    <a16:creationId xmlns:a16="http://schemas.microsoft.com/office/drawing/2014/main" id="{11812323-61E0-4566-B57B-249B186C5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7000000">
                <a:off x="2373" y="1872"/>
                <a:ext cx="870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9A44DE6-34D4-4243-BD2C-6BC9DE088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5" y="3323"/>
              <a:ext cx="140" cy="1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>
              <a:extLst>
                <a:ext uri="{FF2B5EF4-FFF2-40B4-BE49-F238E27FC236}">
                  <a16:creationId xmlns:a16="http://schemas.microsoft.com/office/drawing/2014/main" id="{17481B3E-FD81-4830-AC3F-0F7AF5C87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" y="3323"/>
              <a:ext cx="140" cy="10339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322848AB-8BD0-4479-B60F-F4CFDEDE4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15149"/>
              <a:ext cx="486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E71B04-EEF0-4D29-91E9-E330321BE0A5}"/>
              </a:ext>
            </a:extLst>
          </p:cNvPr>
          <p:cNvSpPr txBox="1"/>
          <p:nvPr/>
        </p:nvSpPr>
        <p:spPr>
          <a:xfrm>
            <a:off x="774982" y="1151271"/>
            <a:ext cx="17616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T </a:t>
            </a:r>
            <a:endParaRPr lang="en-GB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E45BB-A70F-4583-BDB2-DE9421A83B6C}"/>
              </a:ext>
            </a:extLst>
          </p:cNvPr>
          <p:cNvSpPr txBox="1"/>
          <p:nvPr/>
        </p:nvSpPr>
        <p:spPr>
          <a:xfrm>
            <a:off x="4412039" y="1166842"/>
            <a:ext cx="17616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0" b="1" dirty="0">
                <a:solidFill>
                  <a:srgbClr val="7030A0"/>
                </a:solidFill>
                <a:latin typeface=".VnAvant" panose="020B7200000000000000" pitchFamily="34" charset="0"/>
              </a:rPr>
              <a:t>t</a:t>
            </a:r>
            <a:endParaRPr lang="en-GB" sz="2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31A16-3904-4178-952A-E3F875F63EC8}"/>
              </a:ext>
            </a:extLst>
          </p:cNvPr>
          <p:cNvSpPr txBox="1"/>
          <p:nvPr/>
        </p:nvSpPr>
        <p:spPr>
          <a:xfrm>
            <a:off x="8535368" y="1919438"/>
            <a:ext cx="3108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0" dirty="0">
                <a:solidFill>
                  <a:srgbClr val="0000FF"/>
                </a:solidFill>
                <a:latin typeface="HP001 4 hàng" panose="020B0603050302020204" pitchFamily="34" charset="0"/>
              </a:rPr>
              <a:t>t</a:t>
            </a:r>
            <a:endParaRPr lang="en-GB" sz="28800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492D64-050A-4B45-82F8-1BD2F0E03E17}"/>
              </a:ext>
            </a:extLst>
          </p:cNvPr>
          <p:cNvSpPr txBox="1"/>
          <p:nvPr/>
        </p:nvSpPr>
        <p:spPr>
          <a:xfrm>
            <a:off x="3467532" y="255738"/>
            <a:ext cx="4649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kiÓu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÷ t</a:t>
            </a:r>
            <a:endParaRPr lang="en-GB" sz="4400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99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E605E-2027-426B-963E-AB8FAFCA3CD2}"/>
              </a:ext>
            </a:extLst>
          </p:cNvPr>
          <p:cNvSpPr txBox="1"/>
          <p:nvPr/>
        </p:nvSpPr>
        <p:spPr>
          <a:xfrm>
            <a:off x="3493337" y="0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So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</a:rPr>
              <a:t>s¸nh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÷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 – t</a:t>
            </a:r>
            <a:endParaRPr lang="en-GB" sz="44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A5BD7441-BDFB-4BF3-8D9C-F036F9D2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120" y="880548"/>
            <a:ext cx="418131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5000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z="35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2A1C81CD-33C2-4335-AB6B-CD472BD6B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914" y="880547"/>
            <a:ext cx="418131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5000" b="1" dirty="0">
                <a:solidFill>
                  <a:srgbClr val="FF33CC"/>
                </a:solidFill>
                <a:latin typeface=".VnAvant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4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5723F-A60C-443F-B989-4AF988384036}"/>
              </a:ext>
            </a:extLst>
          </p:cNvPr>
          <p:cNvSpPr txBox="1"/>
          <p:nvPr/>
        </p:nvSpPr>
        <p:spPr>
          <a:xfrm>
            <a:off x="4247946" y="219195"/>
            <a:ext cx="369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Gièng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D70C84-9582-444C-99BF-AB7468BA249A}"/>
              </a:ext>
            </a:extLst>
          </p:cNvPr>
          <p:cNvSpPr/>
          <p:nvPr/>
        </p:nvSpPr>
        <p:spPr>
          <a:xfrm>
            <a:off x="2756263" y="2873828"/>
            <a:ext cx="661851" cy="32265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04E329-1725-4B1C-BE59-8C34F738D8C4}"/>
              </a:ext>
            </a:extLst>
          </p:cNvPr>
          <p:cNvSpPr/>
          <p:nvPr/>
        </p:nvSpPr>
        <p:spPr>
          <a:xfrm>
            <a:off x="2756262" y="1779501"/>
            <a:ext cx="661851" cy="6468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5940BB-4BA2-4D4A-98DB-7B9FAF4B6270}"/>
              </a:ext>
            </a:extLst>
          </p:cNvPr>
          <p:cNvSpPr/>
          <p:nvPr/>
        </p:nvSpPr>
        <p:spPr>
          <a:xfrm>
            <a:off x="7759337" y="1556537"/>
            <a:ext cx="661851" cy="45438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F1859E-4D2E-4E95-91D1-13AC1CB9A67E}"/>
              </a:ext>
            </a:extLst>
          </p:cNvPr>
          <p:cNvSpPr/>
          <p:nvPr/>
        </p:nvSpPr>
        <p:spPr>
          <a:xfrm rot="16200000">
            <a:off x="7759336" y="1632221"/>
            <a:ext cx="661851" cy="22501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F3B5BE-8B7E-4B2A-9D84-04B652625874}"/>
              </a:ext>
            </a:extLst>
          </p:cNvPr>
          <p:cNvSpPr/>
          <p:nvPr/>
        </p:nvSpPr>
        <p:spPr>
          <a:xfrm>
            <a:off x="2758779" y="2873827"/>
            <a:ext cx="661851" cy="32265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34738D-CE12-439A-9461-7F7322BEE58B}"/>
              </a:ext>
            </a:extLst>
          </p:cNvPr>
          <p:cNvSpPr/>
          <p:nvPr/>
        </p:nvSpPr>
        <p:spPr>
          <a:xfrm>
            <a:off x="7759335" y="1556535"/>
            <a:ext cx="661851" cy="45438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82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D5723F-A60C-443F-B989-4AF988384036}"/>
              </a:ext>
            </a:extLst>
          </p:cNvPr>
          <p:cNvSpPr txBox="1"/>
          <p:nvPr/>
        </p:nvSpPr>
        <p:spPr>
          <a:xfrm>
            <a:off x="4247946" y="219195"/>
            <a:ext cx="369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Kh¸c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04E329-1725-4B1C-BE59-8C34F738D8C4}"/>
              </a:ext>
            </a:extLst>
          </p:cNvPr>
          <p:cNvSpPr/>
          <p:nvPr/>
        </p:nvSpPr>
        <p:spPr>
          <a:xfrm>
            <a:off x="2756262" y="1779501"/>
            <a:ext cx="661851" cy="6468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F3B5BE-8B7E-4B2A-9D84-04B652625874}"/>
              </a:ext>
            </a:extLst>
          </p:cNvPr>
          <p:cNvSpPr/>
          <p:nvPr/>
        </p:nvSpPr>
        <p:spPr>
          <a:xfrm>
            <a:off x="2756261" y="2818374"/>
            <a:ext cx="661851" cy="322652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34738D-CE12-439A-9461-7F7322BEE58B}"/>
              </a:ext>
            </a:extLst>
          </p:cNvPr>
          <p:cNvSpPr/>
          <p:nvPr/>
        </p:nvSpPr>
        <p:spPr>
          <a:xfrm>
            <a:off x="7759335" y="1494926"/>
            <a:ext cx="661851" cy="45438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784133-ACD1-4032-B0E2-02C27560D96C}"/>
              </a:ext>
            </a:extLst>
          </p:cNvPr>
          <p:cNvSpPr/>
          <p:nvPr/>
        </p:nvSpPr>
        <p:spPr>
          <a:xfrm>
            <a:off x="2759611" y="1766438"/>
            <a:ext cx="661851" cy="6599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F1859E-4D2E-4E95-91D1-13AC1CB9A67E}"/>
              </a:ext>
            </a:extLst>
          </p:cNvPr>
          <p:cNvSpPr/>
          <p:nvPr/>
        </p:nvSpPr>
        <p:spPr>
          <a:xfrm rot="16200000">
            <a:off x="7759334" y="1693305"/>
            <a:ext cx="661851" cy="22501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5E5362-4FFD-4AB8-96BC-59AC43FCA0E0}"/>
              </a:ext>
            </a:extLst>
          </p:cNvPr>
          <p:cNvSpPr/>
          <p:nvPr/>
        </p:nvSpPr>
        <p:spPr>
          <a:xfrm rot="16200000">
            <a:off x="7759334" y="1693305"/>
            <a:ext cx="661851" cy="22501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2A28A5-2848-4533-881A-0CB69B82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4" y="1167618"/>
            <a:ext cx="11408898" cy="365408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8F78160-AFC5-4FB5-909E-12CBB4BE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613" y="2499739"/>
            <a:ext cx="9488774" cy="7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8800" b="1" i="1" dirty="0">
                <a:solidFill>
                  <a:srgbClr val="FF0000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E4: áp dụng</a:t>
            </a:r>
          </a:p>
        </p:txBody>
      </p:sp>
    </p:spTree>
    <p:extLst>
      <p:ext uri="{BB962C8B-B14F-4D97-AF65-F5344CB8AC3E}">
        <p14:creationId xmlns:p14="http://schemas.microsoft.com/office/powerpoint/2010/main" val="257050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kh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15"/>
            <a:ext cx="12192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362200" y="1929993"/>
            <a:ext cx="69342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</a:rPr>
              <a:t>LÀM QUEN CHỮ CÁI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LÀM QUEN CHỮ CÁI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 </a:t>
            </a:r>
          </a:p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Giáo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</a:rPr>
              <a:t>viên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: </a:t>
            </a: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TRƯƠNG ANH THƯ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chemeClr val="accent2"/>
                </a:solidFill>
                <a:latin typeface="Times New Roman" pitchFamily="18" charset="0"/>
              </a:rPr>
              <a:t>Giáo</a:t>
            </a: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 Hoa Ngọc Lan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</a:rPr>
              <a:t>Lớp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: </a:t>
            </a:r>
            <a:r>
              <a:rPr lang="en-US" sz="2400" b="1" err="1">
                <a:solidFill>
                  <a:schemeClr val="accent2"/>
                </a:solidFill>
                <a:latin typeface="Times New Roman" pitchFamily="18" charset="0"/>
              </a:rPr>
              <a:t>Lá</a:t>
            </a: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 2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8855B-3D1C-4735-93FB-C09818DC0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"/>
            <a:ext cx="12268200" cy="685800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4243AF-A4F5-4E7F-A861-778AE7C631F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692812" y="1104395"/>
            <a:ext cx="8464062" cy="37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en-US" sz="66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1:</a:t>
            </a:r>
          </a:p>
          <a:p>
            <a:pPr algn="ctr"/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Nét chữ nghộ nghĩnh</a:t>
            </a:r>
            <a:endParaRPr lang="en-US" sz="8800" b="1" i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" name="EmMuonLam-BeMinhVy-72103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125" y="4827270"/>
            <a:ext cx="760730" cy="7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A61E5-8C90-495E-8709-C6A39E43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0"/>
            <a:ext cx="12192007" cy="6843259"/>
          </a:xfrm>
          <a:prstGeom prst="rect">
            <a:avLst/>
          </a:prstGeom>
        </p:spPr>
      </p:pic>
      <p:pic>
        <p:nvPicPr>
          <p:cNvPr id="22533" name="Picture 5" descr="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38750"/>
            <a:ext cx="12827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38750"/>
            <a:ext cx="12827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10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EA3F148-BFDE-41A0-9C7C-4479EB90867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438400" y="1287275"/>
            <a:ext cx="7239000" cy="37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en-US" sz="66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2:</a:t>
            </a:r>
          </a:p>
          <a:p>
            <a:pPr algn="ctr"/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Câu cá</a:t>
            </a:r>
            <a:endParaRPr lang="en-US" sz="8800" b="1" i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" name="y2mate.com - Chiều Nay Em Đi Câu Cá Vịt con lon ton Chú thỏ con Nhạc Thiếu Nhi Remix Vui Nhộn Cho Bé Yê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787" y="4164376"/>
            <a:ext cx="740999" cy="7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A61E5-8C90-495E-8709-C6A39E43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0"/>
            <a:ext cx="12192007" cy="6843259"/>
          </a:xfrm>
          <a:prstGeom prst="rect">
            <a:avLst/>
          </a:prstGeom>
        </p:spPr>
      </p:pic>
      <p:pic>
        <p:nvPicPr>
          <p:cNvPr id="22533" name="Picture 5" descr="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38750"/>
            <a:ext cx="12827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38750"/>
            <a:ext cx="12827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10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EA3F148-BFDE-41A0-9C7C-4479EB90867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438400" y="1287275"/>
            <a:ext cx="7796270" cy="37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Trò chơi 3:</a:t>
            </a:r>
          </a:p>
          <a:p>
            <a:pPr algn="ctr"/>
            <a:r>
              <a:rPr lang="en-US" sz="6600" b="1" i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Sáng tạo cùng chữ cái</a:t>
            </a:r>
            <a:endParaRPr lang="en-US" sz="8800" b="1" i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" name="AnhPhiCongOi-BeMinhVy-7210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7800" y="4707617"/>
            <a:ext cx="833667" cy="8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A9C99-2806-4E26-9B36-505608150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3" y="0"/>
            <a:ext cx="12234053" cy="687797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7243D340-44CE-4450-B36A-89FF3DDBD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73" y="2415334"/>
            <a:ext cx="9488774" cy="7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8800" b="1" i="1" dirty="0">
                <a:solidFill>
                  <a:srgbClr val="0000FF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E5: Đánh giá</a:t>
            </a:r>
          </a:p>
        </p:txBody>
      </p:sp>
    </p:spTree>
    <p:extLst>
      <p:ext uri="{BB962C8B-B14F-4D97-AF65-F5344CB8AC3E}">
        <p14:creationId xmlns:p14="http://schemas.microsoft.com/office/powerpoint/2010/main" val="4149195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72AEE-D7B3-412F-9C00-226F775D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025FF8-7FED-4324-B554-6F9A8D2AB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2413"/>
          </a:xfrm>
        </p:spPr>
      </p:pic>
    </p:spTree>
    <p:extLst>
      <p:ext uri="{BB962C8B-B14F-4D97-AF65-F5344CB8AC3E}">
        <p14:creationId xmlns:p14="http://schemas.microsoft.com/office/powerpoint/2010/main" val="404877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4B15C-2E9F-41AF-9AC3-86878F0C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54" y="419101"/>
            <a:ext cx="14095828" cy="6858000"/>
          </a:xfrm>
          <a:prstGeom prst="rect">
            <a:avLst/>
          </a:prstGeom>
        </p:spPr>
      </p:pic>
      <p:pic>
        <p:nvPicPr>
          <p:cNvPr id="3074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12" y="-112542"/>
            <a:ext cx="3009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7" y="4023179"/>
            <a:ext cx="24066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209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495800"/>
            <a:ext cx="3009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0E98ED-E0B2-4E79-9983-7C7054FF3C0A}"/>
              </a:ext>
            </a:extLst>
          </p:cNvPr>
          <p:cNvSpPr/>
          <p:nvPr/>
        </p:nvSpPr>
        <p:spPr>
          <a:xfrm>
            <a:off x="3161545" y="2505670"/>
            <a:ext cx="5868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i="1" dirty="0">
                <a:solidFill>
                  <a:srgbClr val="FFFF00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E1: Gắn kết</a:t>
            </a:r>
          </a:p>
        </p:txBody>
      </p:sp>
    </p:spTree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F3AC6E-71B8-43E6-BB90-FB624C6C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2211050" cy="685443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34008AF8-C42C-423D-9213-8281F9B1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613" y="2499739"/>
            <a:ext cx="9488774" cy="7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8800" b="1" i="1" dirty="0">
                <a:solidFill>
                  <a:srgbClr val="9933FF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E2: Khám</a:t>
            </a:r>
            <a:r>
              <a:rPr lang="en-US" sz="8800" b="1" i="1" dirty="0">
                <a:solidFill>
                  <a:srgbClr val="0000FF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 </a:t>
            </a:r>
            <a:r>
              <a:rPr lang="en-US" sz="8800" b="1" i="1" dirty="0">
                <a:solidFill>
                  <a:srgbClr val="9933FF"/>
                </a:solidFill>
                <a:latin typeface="SVN-Avo" panose="02040603050506020204" pitchFamily="18" charset="0"/>
                <a:ea typeface="Standout" panose="00000400000000000000" pitchFamily="2" charset="0"/>
                <a:cs typeface="Standout" panose="00000400000000000000" pitchFamily="2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57026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64691-D528-4D6F-9380-88EED5F88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62" y="-1927274"/>
            <a:ext cx="16093440" cy="9378465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18E2162F-8548-4FD2-A222-4E9266F4B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754" y="2761958"/>
            <a:ext cx="9488774" cy="10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8800" b="1" i="1">
                <a:solidFill>
                  <a:srgbClr val="0000FF"/>
                </a:solidFill>
                <a:latin typeface="Standout" panose="00000400000000000000" pitchFamily="2" charset="0"/>
                <a:ea typeface="Standout" panose="00000400000000000000" pitchFamily="2" charset="0"/>
                <a:cs typeface="Standout" panose="00000400000000000000" pitchFamily="2" charset="0"/>
              </a:rPr>
              <a:t>E3: Chia sẽ</a:t>
            </a:r>
            <a:endParaRPr lang="en-US" sz="8800" b="1" i="1" dirty="0">
              <a:solidFill>
                <a:srgbClr val="0000FF"/>
              </a:solidFill>
              <a:latin typeface="Standout" panose="00000400000000000000" pitchFamily="2" charset="0"/>
              <a:ea typeface="Standout" panose="00000400000000000000" pitchFamily="2" charset="0"/>
              <a:cs typeface="Standou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4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370385-3467-4240-80C0-F70A5432D295}"/>
              </a:ext>
            </a:extLst>
          </p:cNvPr>
          <p:cNvSpPr txBox="1"/>
          <p:nvPr/>
        </p:nvSpPr>
        <p:spPr>
          <a:xfrm>
            <a:off x="6806834" y="4021461"/>
            <a:ext cx="88612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î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C933C9-B4B6-4AB8-9B27-27AD5EC75CF1}"/>
              </a:ext>
            </a:extLst>
          </p:cNvPr>
          <p:cNvSpPr txBox="1"/>
          <p:nvPr/>
        </p:nvSpPr>
        <p:spPr>
          <a:xfrm>
            <a:off x="1827042" y="4029138"/>
            <a:ext cx="807567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4B906-6FA8-4C95-B6AD-6A5BDD143BEC}"/>
              </a:ext>
            </a:extLst>
          </p:cNvPr>
          <p:cNvSpPr txBox="1"/>
          <p:nvPr/>
        </p:nvSpPr>
        <p:spPr>
          <a:xfrm>
            <a:off x="3515464" y="4029138"/>
            <a:ext cx="882981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ó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9A1918-8C31-49AB-93C9-202EDE91538F}"/>
              </a:ext>
            </a:extLst>
          </p:cNvPr>
          <p:cNvSpPr txBox="1"/>
          <p:nvPr/>
        </p:nvSpPr>
        <p:spPr>
          <a:xfrm>
            <a:off x="5037936" y="4029138"/>
            <a:ext cx="82170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9390D-FB01-4F22-A245-B6CD6B592791}"/>
              </a:ext>
            </a:extLst>
          </p:cNvPr>
          <p:cNvSpPr txBox="1"/>
          <p:nvPr/>
        </p:nvSpPr>
        <p:spPr>
          <a:xfrm>
            <a:off x="9302691" y="4032478"/>
            <a:ext cx="860985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C877A-7CBB-41C1-865F-F289A08AF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36" y="-492369"/>
            <a:ext cx="6697583" cy="4417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A15AA8-B859-4E87-B619-CAEA72719FE0}"/>
              </a:ext>
            </a:extLst>
          </p:cNvPr>
          <p:cNvSpPr txBox="1"/>
          <p:nvPr/>
        </p:nvSpPr>
        <p:spPr>
          <a:xfrm>
            <a:off x="2675446" y="4029138"/>
            <a:ext cx="807567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3C430-926E-4203-B55E-EC32FA3CA6D2}"/>
              </a:ext>
            </a:extLst>
          </p:cNvPr>
          <p:cNvSpPr txBox="1"/>
          <p:nvPr/>
        </p:nvSpPr>
        <p:spPr>
          <a:xfrm>
            <a:off x="5890175" y="4029138"/>
            <a:ext cx="88612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2AC12-FB1C-435F-AD7A-8A44988B5794}"/>
              </a:ext>
            </a:extLst>
          </p:cNvPr>
          <p:cNvSpPr txBox="1"/>
          <p:nvPr/>
        </p:nvSpPr>
        <p:spPr>
          <a:xfrm>
            <a:off x="8297337" y="4021461"/>
            <a:ext cx="1005354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E91F3-71EC-48DB-B607-E84A35719108}"/>
              </a:ext>
            </a:extLst>
          </p:cNvPr>
          <p:cNvSpPr txBox="1"/>
          <p:nvPr/>
        </p:nvSpPr>
        <p:spPr>
          <a:xfrm>
            <a:off x="10190215" y="4029138"/>
            <a:ext cx="88612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Ö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7E27E-90B0-4302-832E-6A3D8CFA628B}"/>
              </a:ext>
            </a:extLst>
          </p:cNvPr>
          <p:cNvSpPr txBox="1"/>
          <p:nvPr/>
        </p:nvSpPr>
        <p:spPr>
          <a:xfrm>
            <a:off x="11095545" y="4029138"/>
            <a:ext cx="886120" cy="144655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3137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0013 0.219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00013 0.2046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00169 0.205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0079 0.2108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0013 0.2108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4" grpId="0" animBg="1"/>
      <p:bldP spid="15" grpId="0" animBg="1"/>
      <p:bldP spid="15" grpId="1" animBg="1"/>
      <p:bldP spid="15" grpId="2" animBg="1"/>
      <p:bldP spid="18" grpId="0" animBg="1"/>
      <p:bldP spid="18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6" grpId="0" animBg="1"/>
      <p:bldP spid="16" grpId="1" animBg="1"/>
      <p:bldP spid="16" grpId="2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325BC-3323-4DD1-8F92-1D727B79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912"/>
          </a:xfrm>
          <a:prstGeom prst="rect">
            <a:avLst/>
          </a:prstGeom>
        </p:spPr>
      </p:pic>
      <p:sp>
        <p:nvSpPr>
          <p:cNvPr id="45058" name="Text Box 2">
            <a:extLst>
              <a:ext uri="{FF2B5EF4-FFF2-40B4-BE49-F238E27FC236}">
                <a16:creationId xmlns:a16="http://schemas.microsoft.com/office/drawing/2014/main" id="{3353EAF8-43DA-4BD0-8E3A-1E68D140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40" y="351075"/>
            <a:ext cx="3940175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9pPr>
          </a:lstStyle>
          <a:p>
            <a:pPr algn="ctr"/>
            <a:r>
              <a:rPr lang="en-US" altLang="en-US" sz="4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endParaRPr lang="en-US" altLang="en-US" sz="44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B28CC1C-C928-4839-85D1-4B0751A2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17" y="351074"/>
            <a:ext cx="3940175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9pPr>
          </a:lstStyle>
          <a:p>
            <a:pPr algn="ctr"/>
            <a:r>
              <a:rPr lang="en-US" altLang="en-US" sz="44800" b="1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  <a:endParaRPr lang="en-US" altLang="en-US" sz="448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744394" y="1"/>
            <a:ext cx="595180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dirty="0"/>
              <a:t>-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phát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6000" dirty="0" err="1">
                <a:solidFill>
                  <a:srgbClr val="FF0000"/>
                </a:solidFill>
              </a:rPr>
              <a:t>i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962400" y="1004200"/>
            <a:ext cx="4071582" cy="1047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z="20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5000" b="1" dirty="0">
              <a:solidFill>
                <a:srgbClr val="FF3300"/>
              </a:solidFill>
              <a:latin typeface="AvantGarde M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4441609" y="1706358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endParaRPr lang="en-US" sz="2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03C1F-1612-4DA4-85E3-EF29C8463FDB}"/>
              </a:ext>
            </a:extLst>
          </p:cNvPr>
          <p:cNvSpPr txBox="1"/>
          <p:nvPr/>
        </p:nvSpPr>
        <p:spPr>
          <a:xfrm>
            <a:off x="3967661" y="725715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ph¸t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©m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GB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B22BA4A7-9F18-4B8B-88AB-0BA823EB5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609" y="1716649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9B363BF5-E7CA-481F-AC19-9FB72EFA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609" y="1706357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 err="1">
                <a:solidFill>
                  <a:srgbClr val="7030A0"/>
                </a:solidFill>
                <a:latin typeface=".VnAvant" pitchFamily="34" charset="0"/>
              </a:rPr>
              <a:t>i</a:t>
            </a:r>
            <a:endParaRPr lang="en-US" sz="20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FEDE27BB-BAF7-4373-A388-2054B0C3E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609" y="1712192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0" b="1" dirty="0" err="1">
                <a:solidFill>
                  <a:srgbClr val="00B050"/>
                </a:solidFill>
                <a:latin typeface=".VnAvant" pitchFamily="34" charset="0"/>
              </a:rPr>
              <a:t>i</a:t>
            </a:r>
            <a:endParaRPr lang="en-US" sz="20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oin.wav"/>
          </p:stSnd>
        </p:sndAc>
      </p:transition>
    </mc:Choice>
    <mc:Fallback xmlns="">
      <p:transition spd="slow">
        <p:dissolv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885</TotalTime>
  <Words>172</Words>
  <Application>Microsoft Office PowerPoint</Application>
  <PresentationFormat>Widescreen</PresentationFormat>
  <Paragraphs>59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Standout</vt:lpstr>
      <vt:lpstr>HP001 4 hàng</vt:lpstr>
      <vt:lpstr>AvantGarde Md BT</vt:lpstr>
      <vt:lpstr>Arial</vt:lpstr>
      <vt:lpstr>Times New Roman</vt:lpstr>
      <vt:lpstr>SVN-Avo</vt:lpstr>
      <vt:lpstr>Calibri Light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BMT</cp:lastModifiedBy>
  <cp:revision>140</cp:revision>
  <dcterms:created xsi:type="dcterms:W3CDTF">2020-12-14T07:01:28Z</dcterms:created>
  <dcterms:modified xsi:type="dcterms:W3CDTF">2025-04-19T14:27:30Z</dcterms:modified>
</cp:coreProperties>
</file>